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8"/>
  </p:notesMasterIdLst>
  <p:sldIdLst>
    <p:sldId id="374" r:id="rId5"/>
    <p:sldId id="450" r:id="rId6"/>
    <p:sldId id="446" r:id="rId7"/>
    <p:sldId id="442" r:id="rId8"/>
    <p:sldId id="451" r:id="rId9"/>
    <p:sldId id="457" r:id="rId10"/>
    <p:sldId id="458" r:id="rId11"/>
    <p:sldId id="461" r:id="rId12"/>
    <p:sldId id="459" r:id="rId13"/>
    <p:sldId id="460" r:id="rId14"/>
    <p:sldId id="455" r:id="rId15"/>
    <p:sldId id="447" r:id="rId16"/>
    <p:sldId id="44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92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1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9"/>
    <p:restoredTop sz="86389"/>
  </p:normalViewPr>
  <p:slideViewPr>
    <p:cSldViewPr snapToGrid="0" snapToObjects="1" showGuides="1">
      <p:cViewPr varScale="1">
        <p:scale>
          <a:sx n="136" d="100"/>
          <a:sy n="136" d="100"/>
        </p:scale>
        <p:origin x="126" y="360"/>
      </p:cViewPr>
      <p:guideLst>
        <p:guide orient="horz" pos="1620"/>
        <p:guide pos="2880"/>
        <p:guide orient="horz" pos="1923"/>
      </p:guideLst>
    </p:cSldViewPr>
  </p:slideViewPr>
  <p:outlineViewPr>
    <p:cViewPr>
      <p:scale>
        <a:sx n="33" d="100"/>
        <a:sy n="33" d="100"/>
      </p:scale>
      <p:origin x="0" y="-16424"/>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45" d="100"/>
          <a:sy n="145" d="100"/>
        </p:scale>
        <p:origin x="429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0025F-2215-BF4A-8768-07CB673C6A61}" type="datetimeFigureOut">
              <a:rPr lang="en-DK" smtClean="0"/>
              <a:t>19/04/2021</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1185E-CA3B-5E48-B3E7-CC8D38D9E184}" type="slidenum">
              <a:rPr lang="en-DK" smtClean="0"/>
              <a:t>‹nr.›</a:t>
            </a:fld>
            <a:endParaRPr lang="en-DK"/>
          </a:p>
        </p:txBody>
      </p:sp>
    </p:spTree>
    <p:extLst>
      <p:ext uri="{BB962C8B-B14F-4D97-AF65-F5344CB8AC3E}">
        <p14:creationId xmlns:p14="http://schemas.microsoft.com/office/powerpoint/2010/main" val="277099592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llustration Left - Light/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D20602-E53C-F848-AB39-D48CD8851A25}"/>
              </a:ext>
            </a:extLst>
          </p:cNvPr>
          <p:cNvSpPr/>
          <p:nvPr userDrawn="1"/>
        </p:nvSpPr>
        <p:spPr>
          <a:xfrm>
            <a:off x="0" y="0"/>
            <a:ext cx="4572000" cy="51435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0" name="Picture Placeholder 9">
            <a:extLst>
              <a:ext uri="{FF2B5EF4-FFF2-40B4-BE49-F238E27FC236}">
                <a16:creationId xmlns:a16="http://schemas.microsoft.com/office/drawing/2014/main" id="{B3B96DCE-A94D-414A-936A-E384E95B4BE4}"/>
              </a:ext>
            </a:extLst>
          </p:cNvPr>
          <p:cNvSpPr>
            <a:spLocks noGrp="1"/>
          </p:cNvSpPr>
          <p:nvPr>
            <p:ph type="pic" sz="quarter" idx="13"/>
          </p:nvPr>
        </p:nvSpPr>
        <p:spPr>
          <a:xfrm>
            <a:off x="0" y="418993"/>
            <a:ext cx="4572000" cy="4313344"/>
          </a:xfrm>
        </p:spPr>
        <p:txBody>
          <a:bodyPr/>
          <a:lstStyle/>
          <a:p>
            <a:r>
              <a:rPr lang="en-GB" noProof="0"/>
              <a:t>Click icon to add picture</a:t>
            </a:r>
            <a:endParaRPr lang="da-DK" noProof="0" dirty="0"/>
          </a:p>
        </p:txBody>
      </p:sp>
      <p:sp>
        <p:nvSpPr>
          <p:cNvPr id="2" name="Title 1"/>
          <p:cNvSpPr>
            <a:spLocks noGrp="1"/>
          </p:cNvSpPr>
          <p:nvPr>
            <p:ph type="title" hasCustomPrompt="1"/>
          </p:nvPr>
        </p:nvSpPr>
        <p:spPr>
          <a:xfrm>
            <a:off x="5084196" y="418993"/>
            <a:ext cx="3456000" cy="2290836"/>
          </a:xfrm>
        </p:spPr>
        <p:txBody>
          <a:bodyPr anchor="b" anchorCtr="0"/>
          <a:lstStyle>
            <a:lvl1pPr>
              <a:defRPr sz="4500">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5084196" y="2982913"/>
            <a:ext cx="3456000" cy="1749423"/>
          </a:xfrm>
        </p:spPr>
        <p:txBody>
          <a:bodyPr/>
          <a:lstStyle>
            <a:lvl1pPr>
              <a:defRPr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57FDF6F3-C23C-2F4E-85C8-0F2194434252}" type="datetime1">
              <a:rPr lang="da-DK" noProof="0" smtClean="0"/>
              <a:t>19-04-2021</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2" name="Graphic 11">
            <a:extLst>
              <a:ext uri="{FF2B5EF4-FFF2-40B4-BE49-F238E27FC236}">
                <a16:creationId xmlns:a16="http://schemas.microsoft.com/office/drawing/2014/main" id="{1C8E50E2-0D21-AA4E-B0F3-8AFFCB3B28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132070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llustration Right - White/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0B7689-A7F6-C046-83EF-35AB29D804B8}"/>
              </a:ext>
            </a:extLst>
          </p:cNvPr>
          <p:cNvSpPr/>
          <p:nvPr userDrawn="1"/>
        </p:nvSpPr>
        <p:spPr>
          <a:xfrm>
            <a:off x="4572000" y="0"/>
            <a:ext cx="4572000" cy="51435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0" name="Picture Placeholder 9">
            <a:extLst>
              <a:ext uri="{FF2B5EF4-FFF2-40B4-BE49-F238E27FC236}">
                <a16:creationId xmlns:a16="http://schemas.microsoft.com/office/drawing/2014/main" id="{B3B96DCE-A94D-414A-936A-E384E95B4BE4}"/>
              </a:ext>
            </a:extLst>
          </p:cNvPr>
          <p:cNvSpPr>
            <a:spLocks noGrp="1"/>
          </p:cNvSpPr>
          <p:nvPr>
            <p:ph type="pic" sz="quarter" idx="13"/>
          </p:nvPr>
        </p:nvSpPr>
        <p:spPr>
          <a:xfrm>
            <a:off x="4572000" y="418993"/>
            <a:ext cx="4572000" cy="4313344"/>
          </a:xfrm>
        </p:spPr>
        <p:txBody>
          <a:bodyPr/>
          <a:lstStyle/>
          <a:p>
            <a:r>
              <a:rPr lang="en-GB" noProof="0"/>
              <a:t>Click icon to add picture</a:t>
            </a:r>
            <a:endParaRPr lang="da-DK" noProof="0" dirty="0"/>
          </a:p>
        </p:txBody>
      </p:sp>
      <p:sp>
        <p:nvSpPr>
          <p:cNvPr id="2" name="Title 1"/>
          <p:cNvSpPr>
            <a:spLocks noGrp="1"/>
          </p:cNvSpPr>
          <p:nvPr>
            <p:ph type="title" hasCustomPrompt="1"/>
          </p:nvPr>
        </p:nvSpPr>
        <p:spPr>
          <a:xfrm>
            <a:off x="755649" y="418993"/>
            <a:ext cx="3456000" cy="2290836"/>
          </a:xfrm>
        </p:spPr>
        <p:txBody>
          <a:bodyPr anchor="b" anchorCtr="0"/>
          <a:lstStyle>
            <a:lvl1pPr>
              <a:defRPr sz="4500">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755649" y="2982913"/>
            <a:ext cx="3456000" cy="1749423"/>
          </a:xfrm>
        </p:spPr>
        <p:txBody>
          <a:bodyPr/>
          <a:lstStyle>
            <a:lvl1pPr>
              <a:defRPr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5729965E-9B6E-394E-AA1A-B6259F2510E6}" type="datetime1">
              <a:rPr lang="da-DK" noProof="0" smtClean="0"/>
              <a:t>19-04-2021</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1" name="Picture 10">
            <a:extLst>
              <a:ext uri="{FF2B5EF4-FFF2-40B4-BE49-F238E27FC236}">
                <a16:creationId xmlns:a16="http://schemas.microsoft.com/office/drawing/2014/main" id="{2982E8A4-DB18-644F-BE76-D7621593D876}"/>
              </a:ext>
            </a:extLst>
          </p:cNvPr>
          <p:cNvPicPr>
            <a:picLocks noChangeAspect="1"/>
          </p:cNvPicPr>
          <p:nvPr userDrawn="1"/>
        </p:nvPicPr>
        <p:blipFill>
          <a:blip r:embed="rId2">
            <a:extLst>
              <a:ext uri="{28A0092B-C50C-407E-A947-70E740481C1C}">
                <a14:useLocalDpi xmlns:a14="http://schemas.microsoft.com/office/drawing/2010/main" val="0"/>
              </a:ext>
            </a:extLst>
          </a:blip>
          <a:srcRect t="1201" b="1201"/>
          <a:stretch/>
        </p:blipFill>
        <p:spPr>
          <a:xfrm>
            <a:off x="8029585" y="4816791"/>
            <a:ext cx="935333" cy="157618"/>
          </a:xfrm>
          <a:prstGeom prst="rect">
            <a:avLst/>
          </a:prstGeom>
        </p:spPr>
      </p:pic>
    </p:spTree>
    <p:extLst>
      <p:ext uri="{BB962C8B-B14F-4D97-AF65-F5344CB8AC3E}">
        <p14:creationId xmlns:p14="http://schemas.microsoft.com/office/powerpoint/2010/main" val="248931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llustration Right - Dark">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96DCE-A94D-414A-936A-E384E95B4BE4}"/>
              </a:ext>
            </a:extLst>
          </p:cNvPr>
          <p:cNvSpPr>
            <a:spLocks noGrp="1"/>
          </p:cNvSpPr>
          <p:nvPr>
            <p:ph type="pic" sz="quarter" idx="13"/>
          </p:nvPr>
        </p:nvSpPr>
        <p:spPr>
          <a:xfrm>
            <a:off x="4572000" y="418993"/>
            <a:ext cx="4572000" cy="4313344"/>
          </a:xfrm>
        </p:spPr>
        <p:txBody>
          <a:bodyPr/>
          <a:lstStyle/>
          <a:p>
            <a:r>
              <a:rPr lang="en-GB" noProof="0"/>
              <a:t>Click icon to add picture</a:t>
            </a:r>
            <a:endParaRPr lang="da-DK" noProof="0" dirty="0"/>
          </a:p>
        </p:txBody>
      </p:sp>
      <p:sp>
        <p:nvSpPr>
          <p:cNvPr id="2" name="Title 1"/>
          <p:cNvSpPr>
            <a:spLocks noGrp="1"/>
          </p:cNvSpPr>
          <p:nvPr>
            <p:ph type="title" hasCustomPrompt="1"/>
          </p:nvPr>
        </p:nvSpPr>
        <p:spPr>
          <a:xfrm>
            <a:off x="755649" y="418993"/>
            <a:ext cx="3456000" cy="2290836"/>
          </a:xfrm>
          <a:noFill/>
        </p:spPr>
        <p:txBody>
          <a:bodyPr anchor="b" anchorCtr="0"/>
          <a:lstStyle>
            <a:lvl1pPr>
              <a:defRPr sz="4500">
                <a:solidFill>
                  <a:schemeClr val="bg1"/>
                </a:solidFill>
              </a:defRPr>
            </a:lvl1pPr>
          </a:lstStyle>
          <a:p>
            <a:r>
              <a:rPr lang="da-DK" noProof="0" dirty="0"/>
              <a:t>Klik for at redigere titel</a:t>
            </a:r>
          </a:p>
        </p:txBody>
      </p:sp>
      <p:sp>
        <p:nvSpPr>
          <p:cNvPr id="3" name="Content Placeholder 2"/>
          <p:cNvSpPr>
            <a:spLocks noGrp="1"/>
          </p:cNvSpPr>
          <p:nvPr>
            <p:ph idx="1" hasCustomPrompt="1"/>
          </p:nvPr>
        </p:nvSpPr>
        <p:spPr>
          <a:xfrm>
            <a:off x="755649" y="2982913"/>
            <a:ext cx="3456000" cy="174942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772E2115-5D63-6A4F-B6BB-DA222C03BA28}" type="datetime1">
              <a:rPr lang="da-DK" noProof="0" smtClean="0"/>
              <a:pPr/>
              <a:t>19-04-2021</a:t>
            </a:fld>
            <a:endParaRPr lang="da-DK"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EE64D5C1-3DB1-4F4C-A7EC-EC33A76DECD8}" type="slidenum">
              <a:rPr lang="da-DK" noProof="0" smtClean="0"/>
              <a:pPr/>
              <a:t>‹nr.›</a:t>
            </a:fld>
            <a:endParaRPr lang="da-DK" dirty="0"/>
          </a:p>
        </p:txBody>
      </p:sp>
      <p:pic>
        <p:nvPicPr>
          <p:cNvPr id="12" name="Graphic 11">
            <a:extLst>
              <a:ext uri="{FF2B5EF4-FFF2-40B4-BE49-F238E27FC236}">
                <a16:creationId xmlns:a16="http://schemas.microsoft.com/office/drawing/2014/main" id="{F821BD47-29F1-5240-9145-AF1DA7F22F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32790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llustration Left - Light">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96DCE-A94D-414A-936A-E384E95B4BE4}"/>
              </a:ext>
            </a:extLst>
          </p:cNvPr>
          <p:cNvSpPr>
            <a:spLocks noGrp="1"/>
          </p:cNvSpPr>
          <p:nvPr>
            <p:ph type="pic" sz="quarter" idx="13"/>
          </p:nvPr>
        </p:nvSpPr>
        <p:spPr>
          <a:xfrm>
            <a:off x="0" y="418993"/>
            <a:ext cx="4572000" cy="4313344"/>
          </a:xfrm>
        </p:spPr>
        <p:txBody>
          <a:bodyPr/>
          <a:lstStyle/>
          <a:p>
            <a:r>
              <a:rPr lang="en-GB" noProof="0"/>
              <a:t>Click icon to add picture</a:t>
            </a:r>
            <a:endParaRPr lang="da-DK" noProof="0" dirty="0"/>
          </a:p>
        </p:txBody>
      </p:sp>
      <p:sp>
        <p:nvSpPr>
          <p:cNvPr id="2" name="Title 1"/>
          <p:cNvSpPr>
            <a:spLocks noGrp="1"/>
          </p:cNvSpPr>
          <p:nvPr>
            <p:ph type="title" hasCustomPrompt="1"/>
          </p:nvPr>
        </p:nvSpPr>
        <p:spPr>
          <a:xfrm>
            <a:off x="5084196" y="418993"/>
            <a:ext cx="3456000" cy="2290836"/>
          </a:xfrm>
        </p:spPr>
        <p:txBody>
          <a:bodyPr anchor="b" anchorCtr="0"/>
          <a:lstStyle>
            <a:lvl1pPr>
              <a:defRPr sz="4500">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5084196" y="2982913"/>
            <a:ext cx="3456000" cy="1749423"/>
          </a:xfrm>
        </p:spPr>
        <p:txBody>
          <a:bodyPr/>
          <a:lstStyle>
            <a:lvl1pPr>
              <a:defRPr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57FDF6F3-C23C-2F4E-85C8-0F2194434252}" type="datetime1">
              <a:rPr lang="da-DK" noProof="0" smtClean="0"/>
              <a:t>19-04-2021</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2" name="Graphic 11">
            <a:extLst>
              <a:ext uri="{FF2B5EF4-FFF2-40B4-BE49-F238E27FC236}">
                <a16:creationId xmlns:a16="http://schemas.microsoft.com/office/drawing/2014/main" id="{1C8E50E2-0D21-AA4E-B0F3-8AFFCB3B28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101809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llustration Left - Light/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D20602-E53C-F848-AB39-D48CD8851A25}"/>
              </a:ext>
            </a:extLst>
          </p:cNvPr>
          <p:cNvSpPr/>
          <p:nvPr userDrawn="1"/>
        </p:nvSpPr>
        <p:spPr>
          <a:xfrm>
            <a:off x="0" y="0"/>
            <a:ext cx="4572000" cy="51435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0" name="Picture Placeholder 9">
            <a:extLst>
              <a:ext uri="{FF2B5EF4-FFF2-40B4-BE49-F238E27FC236}">
                <a16:creationId xmlns:a16="http://schemas.microsoft.com/office/drawing/2014/main" id="{B3B96DCE-A94D-414A-936A-E384E95B4BE4}"/>
              </a:ext>
            </a:extLst>
          </p:cNvPr>
          <p:cNvSpPr>
            <a:spLocks noGrp="1"/>
          </p:cNvSpPr>
          <p:nvPr>
            <p:ph type="pic" sz="quarter" idx="13"/>
          </p:nvPr>
        </p:nvSpPr>
        <p:spPr>
          <a:xfrm>
            <a:off x="0" y="418993"/>
            <a:ext cx="4572000" cy="4313344"/>
          </a:xfrm>
        </p:spPr>
        <p:txBody>
          <a:bodyPr/>
          <a:lstStyle/>
          <a:p>
            <a:r>
              <a:rPr lang="en-GB" noProof="0"/>
              <a:t>Click icon to add picture</a:t>
            </a:r>
            <a:endParaRPr lang="da-DK" noProof="0" dirty="0"/>
          </a:p>
        </p:txBody>
      </p:sp>
      <p:sp>
        <p:nvSpPr>
          <p:cNvPr id="2" name="Title 1"/>
          <p:cNvSpPr>
            <a:spLocks noGrp="1"/>
          </p:cNvSpPr>
          <p:nvPr>
            <p:ph type="title" hasCustomPrompt="1"/>
          </p:nvPr>
        </p:nvSpPr>
        <p:spPr>
          <a:xfrm>
            <a:off x="5084196" y="418993"/>
            <a:ext cx="3456000" cy="2290836"/>
          </a:xfrm>
        </p:spPr>
        <p:txBody>
          <a:bodyPr anchor="b" anchorCtr="0"/>
          <a:lstStyle>
            <a:lvl1pPr>
              <a:defRPr sz="4500">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5084196" y="2982913"/>
            <a:ext cx="3456000" cy="1749423"/>
          </a:xfrm>
        </p:spPr>
        <p:txBody>
          <a:bodyPr/>
          <a:lstStyle>
            <a:lvl1pPr>
              <a:defRPr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57FDF6F3-C23C-2F4E-85C8-0F2194434252}" type="datetime1">
              <a:rPr lang="da-DK" noProof="0" smtClean="0"/>
              <a:t>19-04-2021</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2" name="Graphic 11">
            <a:extLst>
              <a:ext uri="{FF2B5EF4-FFF2-40B4-BE49-F238E27FC236}">
                <a16:creationId xmlns:a16="http://schemas.microsoft.com/office/drawing/2014/main" id="{1C8E50E2-0D21-AA4E-B0F3-8AFFCB3B28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132070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llustration Left - Dark">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96DCE-A94D-414A-936A-E384E95B4BE4}"/>
              </a:ext>
            </a:extLst>
          </p:cNvPr>
          <p:cNvSpPr>
            <a:spLocks noGrp="1"/>
          </p:cNvSpPr>
          <p:nvPr>
            <p:ph type="pic" sz="quarter" idx="13"/>
          </p:nvPr>
        </p:nvSpPr>
        <p:spPr>
          <a:xfrm>
            <a:off x="0" y="418993"/>
            <a:ext cx="4572000" cy="4313344"/>
          </a:xfrm>
        </p:spPr>
        <p:txBody>
          <a:bodyPr/>
          <a:lstStyle/>
          <a:p>
            <a:r>
              <a:rPr lang="en-GB" noProof="0"/>
              <a:t>Click icon to add picture</a:t>
            </a:r>
            <a:endParaRPr lang="da-DK" noProof="0" dirty="0"/>
          </a:p>
        </p:txBody>
      </p:sp>
      <p:sp>
        <p:nvSpPr>
          <p:cNvPr id="2" name="Title 1"/>
          <p:cNvSpPr>
            <a:spLocks noGrp="1"/>
          </p:cNvSpPr>
          <p:nvPr>
            <p:ph type="title" hasCustomPrompt="1"/>
          </p:nvPr>
        </p:nvSpPr>
        <p:spPr>
          <a:xfrm>
            <a:off x="5084196" y="418993"/>
            <a:ext cx="3456000" cy="2290836"/>
          </a:xfrm>
        </p:spPr>
        <p:txBody>
          <a:bodyPr anchor="b" anchorCtr="0"/>
          <a:lstStyle>
            <a:lvl1pPr>
              <a:defRPr sz="4500">
                <a:solidFill>
                  <a:schemeClr val="bg1"/>
                </a:solidFill>
              </a:defRPr>
            </a:lvl1pPr>
          </a:lstStyle>
          <a:p>
            <a:r>
              <a:rPr lang="da-DK" noProof="0" dirty="0"/>
              <a:t>Klik for at redigere titel</a:t>
            </a:r>
          </a:p>
        </p:txBody>
      </p:sp>
      <p:sp>
        <p:nvSpPr>
          <p:cNvPr id="3" name="Content Placeholder 2"/>
          <p:cNvSpPr>
            <a:spLocks noGrp="1"/>
          </p:cNvSpPr>
          <p:nvPr>
            <p:ph idx="1" hasCustomPrompt="1"/>
          </p:nvPr>
        </p:nvSpPr>
        <p:spPr>
          <a:xfrm>
            <a:off x="5084196" y="2982913"/>
            <a:ext cx="3456000" cy="174942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5ECD6111-D76B-4D46-9AF9-A317D8C41E04}" type="datetime1">
              <a:rPr lang="da-DK" noProof="0" smtClean="0"/>
              <a:t>19-04-2021</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1" name="Graphic 10">
            <a:extLst>
              <a:ext uri="{FF2B5EF4-FFF2-40B4-BE49-F238E27FC236}">
                <a16:creationId xmlns:a16="http://schemas.microsoft.com/office/drawing/2014/main" id="{FB8D5F55-59E0-3949-9C41-312B303F5B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27938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llustration Middle -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a:solidFill>
                  <a:schemeClr val="tx2"/>
                </a:solidFill>
              </a:defRPr>
            </a:lvl1pPr>
          </a:lstStyle>
          <a:p>
            <a:r>
              <a:rPr lang="da-DK" noProof="0" dirty="0"/>
              <a:t>Klik for at redigere titel</a:t>
            </a:r>
          </a:p>
        </p:txBody>
      </p:sp>
      <p:sp>
        <p:nvSpPr>
          <p:cNvPr id="3" name="Date Placeholder 2"/>
          <p:cNvSpPr>
            <a:spLocks noGrp="1"/>
          </p:cNvSpPr>
          <p:nvPr>
            <p:ph type="dt" sz="half" idx="10"/>
          </p:nvPr>
        </p:nvSpPr>
        <p:spPr/>
        <p:txBody>
          <a:bodyPr/>
          <a:lstStyle/>
          <a:p>
            <a:fld id="{F8C59820-5A46-2D49-8D25-DFACB52AE8E1}"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sp>
        <p:nvSpPr>
          <p:cNvPr id="13" name="Picture Placeholder 12">
            <a:extLst>
              <a:ext uri="{FF2B5EF4-FFF2-40B4-BE49-F238E27FC236}">
                <a16:creationId xmlns:a16="http://schemas.microsoft.com/office/drawing/2014/main" id="{78F759E1-94DD-7649-B27F-9889A8503C39}"/>
              </a:ext>
            </a:extLst>
          </p:cNvPr>
          <p:cNvSpPr>
            <a:spLocks noGrp="1"/>
          </p:cNvSpPr>
          <p:nvPr>
            <p:ph type="pic" sz="quarter" idx="13" hasCustomPrompt="1"/>
          </p:nvPr>
        </p:nvSpPr>
        <p:spPr>
          <a:xfrm>
            <a:off x="0" y="831694"/>
            <a:ext cx="9144000" cy="3952800"/>
          </a:xfrm>
        </p:spPr>
        <p:txBody>
          <a:bodyPr/>
          <a:lstStyle/>
          <a:p>
            <a:r>
              <a:rPr lang="en-DK"/>
              <a:t>     </a:t>
            </a:r>
          </a:p>
        </p:txBody>
      </p:sp>
      <p:pic>
        <p:nvPicPr>
          <p:cNvPr id="8" name="Graphic 7">
            <a:extLst>
              <a:ext uri="{FF2B5EF4-FFF2-40B4-BE49-F238E27FC236}">
                <a16:creationId xmlns:a16="http://schemas.microsoft.com/office/drawing/2014/main" id="{8A8BF55C-F25A-0446-AF74-125846FAC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252063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lustration Middle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a:solidFill>
                  <a:schemeClr val="bg1"/>
                </a:solidFill>
              </a:defRPr>
            </a:lvl1pPr>
          </a:lstStyle>
          <a:p>
            <a:r>
              <a:rPr lang="da-DK" noProof="0" dirty="0"/>
              <a:t>Klik for at redigere titel</a:t>
            </a:r>
          </a:p>
        </p:txBody>
      </p:sp>
      <p:sp>
        <p:nvSpPr>
          <p:cNvPr id="3" name="Date Placeholder 2"/>
          <p:cNvSpPr>
            <a:spLocks noGrp="1"/>
          </p:cNvSpPr>
          <p:nvPr>
            <p:ph type="dt" sz="half" idx="10"/>
          </p:nvPr>
        </p:nvSpPr>
        <p:spPr/>
        <p:txBody>
          <a:bodyPr/>
          <a:lstStyle/>
          <a:p>
            <a:fld id="{F8C59820-5A46-2D49-8D25-DFACB52AE8E1}"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sp>
        <p:nvSpPr>
          <p:cNvPr id="13" name="Picture Placeholder 12">
            <a:extLst>
              <a:ext uri="{FF2B5EF4-FFF2-40B4-BE49-F238E27FC236}">
                <a16:creationId xmlns:a16="http://schemas.microsoft.com/office/drawing/2014/main" id="{78F759E1-94DD-7649-B27F-9889A8503C39}"/>
              </a:ext>
            </a:extLst>
          </p:cNvPr>
          <p:cNvSpPr>
            <a:spLocks noGrp="1"/>
          </p:cNvSpPr>
          <p:nvPr>
            <p:ph type="pic" sz="quarter" idx="13" hasCustomPrompt="1"/>
          </p:nvPr>
        </p:nvSpPr>
        <p:spPr>
          <a:xfrm>
            <a:off x="0" y="831694"/>
            <a:ext cx="9144000" cy="3952800"/>
          </a:xfrm>
        </p:spPr>
        <p:txBody>
          <a:bodyPr/>
          <a:lstStyle/>
          <a:p>
            <a:r>
              <a:rPr lang="en-DK"/>
              <a:t>     </a:t>
            </a:r>
          </a:p>
        </p:txBody>
      </p:sp>
      <p:pic>
        <p:nvPicPr>
          <p:cNvPr id="8" name="Graphic 7">
            <a:extLst>
              <a:ext uri="{FF2B5EF4-FFF2-40B4-BE49-F238E27FC236}">
                <a16:creationId xmlns:a16="http://schemas.microsoft.com/office/drawing/2014/main" id="{8A8BF55C-F25A-0446-AF74-125846FAC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1402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blank –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l">
              <a:defRPr/>
            </a:lvl1pPr>
          </a:lstStyle>
          <a:p>
            <a:r>
              <a:rPr lang="da-DK" noProof="0" dirty="0"/>
              <a:t>Klik for at redigere titel</a:t>
            </a:r>
          </a:p>
        </p:txBody>
      </p:sp>
      <p:sp>
        <p:nvSpPr>
          <p:cNvPr id="3" name="Date Placeholder 2"/>
          <p:cNvSpPr>
            <a:spLocks noGrp="1"/>
          </p:cNvSpPr>
          <p:nvPr>
            <p:ph type="dt" sz="half" idx="10"/>
          </p:nvPr>
        </p:nvSpPr>
        <p:spPr/>
        <p:txBody>
          <a:bodyPr/>
          <a:lstStyle/>
          <a:p>
            <a:fld id="{5DEBCBD5-1C51-B14A-87F8-B8D5C118C4F3}"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4" name="Graphic 13">
            <a:extLst>
              <a:ext uri="{FF2B5EF4-FFF2-40B4-BE49-F238E27FC236}">
                <a16:creationId xmlns:a16="http://schemas.microsoft.com/office/drawing/2014/main" id="{04B231BC-8309-F74C-9179-AB75BB3F54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09201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 blank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C832-6076-844E-BD81-00DB225B3634}"/>
              </a:ext>
            </a:extLst>
          </p:cNvPr>
          <p:cNvSpPr>
            <a:spLocks noGrp="1"/>
          </p:cNvSpPr>
          <p:nvPr>
            <p:ph type="title" hasCustomPrompt="1"/>
          </p:nvPr>
        </p:nvSpPr>
        <p:spPr/>
        <p:txBody>
          <a:bodyPr>
            <a:noAutofit/>
          </a:bodyPr>
          <a:lstStyle>
            <a:lvl1pPr algn="l">
              <a:defRPr/>
            </a:lvl1pPr>
          </a:lstStyle>
          <a:p>
            <a:r>
              <a:rPr lang="da-DK" noProof="0" dirty="0"/>
              <a:t>Klik for at redigere titel</a:t>
            </a:r>
            <a:endParaRPr lang="da-DK" dirty="0"/>
          </a:p>
        </p:txBody>
      </p:sp>
      <p:sp>
        <p:nvSpPr>
          <p:cNvPr id="3" name="Date Placeholder 2">
            <a:extLst>
              <a:ext uri="{FF2B5EF4-FFF2-40B4-BE49-F238E27FC236}">
                <a16:creationId xmlns:a16="http://schemas.microsoft.com/office/drawing/2014/main" id="{DC654D8A-F7D2-3146-A5F2-2B67E24BF7F7}"/>
              </a:ext>
            </a:extLst>
          </p:cNvPr>
          <p:cNvSpPr>
            <a:spLocks noGrp="1"/>
          </p:cNvSpPr>
          <p:nvPr>
            <p:ph type="dt" sz="half" idx="10"/>
          </p:nvPr>
        </p:nvSpPr>
        <p:spPr/>
        <p:txBody>
          <a:bodyPr/>
          <a:lstStyle/>
          <a:p>
            <a:fld id="{BE4356F6-62D1-CF4A-B5A3-38CF61884A9C}" type="datetime1">
              <a:rPr lang="da-DK" smtClean="0"/>
              <a:pPr/>
              <a:t>19-04-2021</a:t>
            </a:fld>
            <a:endParaRPr lang="en-DK" dirty="0"/>
          </a:p>
        </p:txBody>
      </p:sp>
      <p:sp>
        <p:nvSpPr>
          <p:cNvPr id="4" name="Footer Placeholder 3">
            <a:extLst>
              <a:ext uri="{FF2B5EF4-FFF2-40B4-BE49-F238E27FC236}">
                <a16:creationId xmlns:a16="http://schemas.microsoft.com/office/drawing/2014/main" id="{EE7A9E21-C96D-5244-BCC9-01D7345DD59C}"/>
              </a:ext>
            </a:extLst>
          </p:cNvPr>
          <p:cNvSpPr>
            <a:spLocks noGrp="1"/>
          </p:cNvSpPr>
          <p:nvPr>
            <p:ph type="ftr" sz="quarter" idx="11"/>
          </p:nvPr>
        </p:nvSpPr>
        <p:spPr/>
        <p:txBody>
          <a:bodyPr/>
          <a:lstStyle/>
          <a:p>
            <a:endParaRPr lang="en-DK" dirty="0">
              <a:solidFill>
                <a:schemeClr val="accent6">
                  <a:alpha val="40000"/>
                </a:schemeClr>
              </a:solidFill>
            </a:endParaRPr>
          </a:p>
        </p:txBody>
      </p:sp>
      <p:sp>
        <p:nvSpPr>
          <p:cNvPr id="5" name="Slide Number Placeholder 4">
            <a:extLst>
              <a:ext uri="{FF2B5EF4-FFF2-40B4-BE49-F238E27FC236}">
                <a16:creationId xmlns:a16="http://schemas.microsoft.com/office/drawing/2014/main" id="{59A87E3C-4214-8F48-96F7-C1DFEB08EBE9}"/>
              </a:ext>
            </a:extLst>
          </p:cNvPr>
          <p:cNvSpPr>
            <a:spLocks noGrp="1"/>
          </p:cNvSpPr>
          <p:nvPr>
            <p:ph type="sldNum" sz="quarter" idx="12"/>
          </p:nvPr>
        </p:nvSpPr>
        <p:spPr/>
        <p:txBody>
          <a:bodyPr/>
          <a:lstStyle/>
          <a:p>
            <a:fld id="{EE64D5C1-3DB1-4F4C-A7EC-EC33A76DECD8}" type="slidenum">
              <a:rPr lang="en-DK" smtClean="0"/>
              <a:pPr/>
              <a:t>‹nr.›</a:t>
            </a:fld>
            <a:endParaRPr lang="en-DK" dirty="0"/>
          </a:p>
        </p:txBody>
      </p:sp>
      <p:pic>
        <p:nvPicPr>
          <p:cNvPr id="7" name="Graphic 6">
            <a:extLst>
              <a:ext uri="{FF2B5EF4-FFF2-40B4-BE49-F238E27FC236}">
                <a16:creationId xmlns:a16="http://schemas.microsoft.com/office/drawing/2014/main" id="{EAF649A2-AE02-084B-917D-700AFD4C5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8560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lines - 3 textboxes - Light">
    <p:bg>
      <p:bgPr>
        <a:solidFill>
          <a:schemeClr val="bg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F0E2CEC1-16F7-8147-A0AC-5BFAFC321D36}"/>
              </a:ext>
            </a:extLst>
          </p:cNvPr>
          <p:cNvSpPr>
            <a:spLocks noGrp="1"/>
          </p:cNvSpPr>
          <p:nvPr>
            <p:ph type="body" sz="quarter" idx="13"/>
          </p:nvPr>
        </p:nvSpPr>
        <p:spPr>
          <a:xfrm>
            <a:off x="755650" y="1335032"/>
            <a:ext cx="2311400" cy="534988"/>
          </a:xfrm>
          <a:solidFill>
            <a:schemeClr val="accent2"/>
          </a:solidFill>
        </p:spPr>
        <p:txBody>
          <a:bodyPr lIns="64800" tIns="28800" rIns="64800" bIns="28800" anchor="ctr" anchorCtr="0"/>
          <a:lstStyle>
            <a:lvl1pPr algn="ctr">
              <a:defRPr sz="1200" b="1">
                <a:solidFill>
                  <a:schemeClr val="bg1"/>
                </a:solidFill>
              </a:defRPr>
            </a:lvl1pPr>
          </a:lstStyle>
          <a:p>
            <a:pPr lvl="0"/>
            <a:r>
              <a:rPr lang="en-GB" noProof="0"/>
              <a:t>Click to edit Master text styles</a:t>
            </a:r>
          </a:p>
        </p:txBody>
      </p:sp>
      <p:sp>
        <p:nvSpPr>
          <p:cNvPr id="2" name="Title 1"/>
          <p:cNvSpPr>
            <a:spLocks noGrp="1"/>
          </p:cNvSpPr>
          <p:nvPr>
            <p:ph type="title" hasCustomPrompt="1"/>
          </p:nvPr>
        </p:nvSpPr>
        <p:spPr/>
        <p:txBody>
          <a:bodyPr>
            <a:noAutofit/>
          </a:bodyPr>
          <a:lstStyle>
            <a:lvl1pPr>
              <a:defRPr>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755650" y="1925844"/>
            <a:ext cx="2311681" cy="2467047"/>
          </a:xfrm>
          <a:solidFill>
            <a:schemeClr val="bg1"/>
          </a:solidFill>
        </p:spPr>
        <p:txBody>
          <a:bodyPr lIns="144000" tIns="180000" rIns="216000" bIns="180000"/>
          <a:lstStyle>
            <a:lvl1pPr>
              <a:defRPr sz="1200">
                <a:solidFill>
                  <a:schemeClr val="tx2"/>
                </a:solidFill>
              </a:defRPr>
            </a:lvl1pPr>
            <a:lvl2pPr>
              <a:defRPr sz="12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487502A1-4B60-9E4B-8860-F38FBEBD8F8E}" type="datetime1">
              <a:rPr lang="da-DK" noProof="0" smtClean="0"/>
              <a:t>19-04-2021</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EE64D5C1-3DB1-4F4C-A7EC-EC33A76DECD8}" type="slidenum">
              <a:rPr lang="da-DK" noProof="0" smtClean="0"/>
              <a:t>‹nr.›</a:t>
            </a:fld>
            <a:endParaRPr lang="da-DK" noProof="0" dirty="0"/>
          </a:p>
        </p:txBody>
      </p:sp>
      <p:sp>
        <p:nvSpPr>
          <p:cNvPr id="19" name="Text Placeholder 15">
            <a:extLst>
              <a:ext uri="{FF2B5EF4-FFF2-40B4-BE49-F238E27FC236}">
                <a16:creationId xmlns:a16="http://schemas.microsoft.com/office/drawing/2014/main" id="{0073D6D1-9A25-FA4A-8BA3-05B076F666AA}"/>
              </a:ext>
            </a:extLst>
          </p:cNvPr>
          <p:cNvSpPr>
            <a:spLocks noGrp="1"/>
          </p:cNvSpPr>
          <p:nvPr>
            <p:ph type="body" sz="quarter" idx="14"/>
          </p:nvPr>
        </p:nvSpPr>
        <p:spPr>
          <a:xfrm>
            <a:off x="3416161" y="1335032"/>
            <a:ext cx="2311400" cy="534988"/>
          </a:xfrm>
          <a:solidFill>
            <a:schemeClr val="tx2"/>
          </a:solidFill>
        </p:spPr>
        <p:txBody>
          <a:bodyPr lIns="64800" tIns="28800" rIns="64800" bIns="28800" anchor="ctr" anchorCtr="0"/>
          <a:lstStyle>
            <a:lvl1pPr algn="ctr">
              <a:defRPr sz="1200" b="1">
                <a:solidFill>
                  <a:schemeClr val="bg1"/>
                </a:solidFill>
              </a:defRPr>
            </a:lvl1pPr>
          </a:lstStyle>
          <a:p>
            <a:pPr lvl="0"/>
            <a:r>
              <a:rPr lang="en-GB" noProof="0"/>
              <a:t>Click to edit Master text styles</a:t>
            </a:r>
          </a:p>
        </p:txBody>
      </p:sp>
      <p:sp>
        <p:nvSpPr>
          <p:cNvPr id="20" name="Content Placeholder 2">
            <a:extLst>
              <a:ext uri="{FF2B5EF4-FFF2-40B4-BE49-F238E27FC236}">
                <a16:creationId xmlns:a16="http://schemas.microsoft.com/office/drawing/2014/main" id="{3DF2AA67-3E67-EB4E-9C6D-DBA6104F55DE}"/>
              </a:ext>
            </a:extLst>
          </p:cNvPr>
          <p:cNvSpPr>
            <a:spLocks noGrp="1"/>
          </p:cNvSpPr>
          <p:nvPr>
            <p:ph idx="15" hasCustomPrompt="1"/>
          </p:nvPr>
        </p:nvSpPr>
        <p:spPr>
          <a:xfrm>
            <a:off x="3416161" y="1925844"/>
            <a:ext cx="2311681" cy="2467047"/>
          </a:xfrm>
          <a:solidFill>
            <a:schemeClr val="bg1"/>
          </a:solidFill>
        </p:spPr>
        <p:txBody>
          <a:bodyPr lIns="144000" tIns="180000" rIns="216000" bIns="180000"/>
          <a:lstStyle>
            <a:lvl1pPr>
              <a:defRPr sz="1200">
                <a:solidFill>
                  <a:schemeClr val="tx2"/>
                </a:solidFill>
              </a:defRPr>
            </a:lvl1pPr>
            <a:lvl2pPr>
              <a:defRPr sz="12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21" name="Text Placeholder 15">
            <a:extLst>
              <a:ext uri="{FF2B5EF4-FFF2-40B4-BE49-F238E27FC236}">
                <a16:creationId xmlns:a16="http://schemas.microsoft.com/office/drawing/2014/main" id="{1501047A-FD8F-D542-8B3E-4BCDC7F2D9FC}"/>
              </a:ext>
            </a:extLst>
          </p:cNvPr>
          <p:cNvSpPr>
            <a:spLocks noGrp="1"/>
          </p:cNvSpPr>
          <p:nvPr>
            <p:ph type="body" sz="quarter" idx="16"/>
          </p:nvPr>
        </p:nvSpPr>
        <p:spPr>
          <a:xfrm>
            <a:off x="6076671" y="1335032"/>
            <a:ext cx="2311400" cy="534988"/>
          </a:xfrm>
          <a:solidFill>
            <a:schemeClr val="accent1"/>
          </a:solidFill>
        </p:spPr>
        <p:txBody>
          <a:bodyPr lIns="64800" tIns="28800" rIns="64800" bIns="28800" anchor="ctr" anchorCtr="0"/>
          <a:lstStyle>
            <a:lvl1pPr algn="ctr">
              <a:defRPr sz="1200" b="1">
                <a:solidFill>
                  <a:schemeClr val="bg1"/>
                </a:solidFill>
              </a:defRPr>
            </a:lvl1pPr>
          </a:lstStyle>
          <a:p>
            <a:pPr lvl="0"/>
            <a:r>
              <a:rPr lang="en-GB" noProof="0"/>
              <a:t>Click to edit Master text styles</a:t>
            </a:r>
          </a:p>
        </p:txBody>
      </p:sp>
      <p:sp>
        <p:nvSpPr>
          <p:cNvPr id="22" name="Content Placeholder 2">
            <a:extLst>
              <a:ext uri="{FF2B5EF4-FFF2-40B4-BE49-F238E27FC236}">
                <a16:creationId xmlns:a16="http://schemas.microsoft.com/office/drawing/2014/main" id="{0C37D9FD-D20A-2141-A411-72E66FDFF241}"/>
              </a:ext>
            </a:extLst>
          </p:cNvPr>
          <p:cNvSpPr>
            <a:spLocks noGrp="1"/>
          </p:cNvSpPr>
          <p:nvPr>
            <p:ph idx="17" hasCustomPrompt="1"/>
          </p:nvPr>
        </p:nvSpPr>
        <p:spPr>
          <a:xfrm>
            <a:off x="6076671" y="1925844"/>
            <a:ext cx="2311681" cy="2467047"/>
          </a:xfrm>
          <a:solidFill>
            <a:schemeClr val="bg1"/>
          </a:solidFill>
        </p:spPr>
        <p:txBody>
          <a:bodyPr lIns="144000" tIns="180000" rIns="216000" bIns="180000"/>
          <a:lstStyle>
            <a:lvl1pPr>
              <a:defRPr sz="1200">
                <a:solidFill>
                  <a:schemeClr val="tx2"/>
                </a:solidFill>
              </a:defRPr>
            </a:lvl1pPr>
            <a:lvl2pPr>
              <a:defRPr sz="12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29" name="Graphic 28">
            <a:extLst>
              <a:ext uri="{FF2B5EF4-FFF2-40B4-BE49-F238E27FC236}">
                <a16:creationId xmlns:a16="http://schemas.microsoft.com/office/drawing/2014/main" id="{C4B24C6F-704C-3C41-AEAB-32D2982DFD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6955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 blank –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l">
              <a:defRPr/>
            </a:lvl1pPr>
          </a:lstStyle>
          <a:p>
            <a:r>
              <a:rPr lang="da-DK" noProof="0" dirty="0"/>
              <a:t>Klik for at redigere titel</a:t>
            </a:r>
          </a:p>
        </p:txBody>
      </p:sp>
      <p:sp>
        <p:nvSpPr>
          <p:cNvPr id="3" name="Date Placeholder 2"/>
          <p:cNvSpPr>
            <a:spLocks noGrp="1"/>
          </p:cNvSpPr>
          <p:nvPr>
            <p:ph type="dt" sz="half" idx="10"/>
          </p:nvPr>
        </p:nvSpPr>
        <p:spPr/>
        <p:txBody>
          <a:bodyPr/>
          <a:lstStyle/>
          <a:p>
            <a:fld id="{5DEBCBD5-1C51-B14A-87F8-B8D5C118C4F3}"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4" name="Graphic 13">
            <a:extLst>
              <a:ext uri="{FF2B5EF4-FFF2-40B4-BE49-F238E27FC236}">
                <a16:creationId xmlns:a16="http://schemas.microsoft.com/office/drawing/2014/main" id="{04B231BC-8309-F74C-9179-AB75BB3F54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09201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slide MakeYourOwn">
    <p:bg>
      <p:bgPr>
        <a:solidFill>
          <a:schemeClr val="tx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A78D33E-3473-4140-AC6D-3095625F4153}"/>
              </a:ext>
            </a:extLst>
          </p:cNvPr>
          <p:cNvSpPr>
            <a:spLocks noGrp="1"/>
          </p:cNvSpPr>
          <p:nvPr>
            <p:ph type="pic" sz="quarter" idx="13"/>
          </p:nvPr>
        </p:nvSpPr>
        <p:spPr>
          <a:xfrm>
            <a:off x="0" y="0"/>
            <a:ext cx="9144000" cy="5143500"/>
          </a:xfrm>
          <a:solidFill>
            <a:schemeClr val="tx2">
              <a:alpha val="67000"/>
            </a:schemeClr>
          </a:solidFill>
        </p:spPr>
        <p:txBody>
          <a:bodyPr/>
          <a:lstStyle/>
          <a:p>
            <a:r>
              <a:rPr lang="en-GB"/>
              <a:t>Click icon to add picture</a:t>
            </a:r>
            <a:endParaRPr lang="en-DK"/>
          </a:p>
        </p:txBody>
      </p:sp>
      <p:sp>
        <p:nvSpPr>
          <p:cNvPr id="2" name="Title 1"/>
          <p:cNvSpPr>
            <a:spLocks noGrp="1"/>
          </p:cNvSpPr>
          <p:nvPr>
            <p:ph type="title" hasCustomPrompt="1"/>
          </p:nvPr>
        </p:nvSpPr>
        <p:spPr>
          <a:xfrm>
            <a:off x="755651" y="2571751"/>
            <a:ext cx="7636860" cy="2197099"/>
          </a:xfrm>
        </p:spPr>
        <p:txBody>
          <a:bodyPr anchor="ctr" anchorCtr="0">
            <a:noAutofit/>
          </a:bodyPr>
          <a:lstStyle>
            <a:lvl1pPr algn="l">
              <a:defRPr sz="9000">
                <a:solidFill>
                  <a:schemeClr val="bg1"/>
                </a:solidFill>
              </a:defRPr>
            </a:lvl1pPr>
          </a:lstStyle>
          <a:p>
            <a:r>
              <a:rPr lang="da-DK" noProof="0" dirty="0" err="1"/>
              <a:t>Breakerslide</a:t>
            </a:r>
            <a:endParaRPr lang="da-DK" noProof="0" dirty="0"/>
          </a:p>
        </p:txBody>
      </p:sp>
      <p:sp>
        <p:nvSpPr>
          <p:cNvPr id="3" name="Date Placeholder 2"/>
          <p:cNvSpPr>
            <a:spLocks noGrp="1"/>
          </p:cNvSpPr>
          <p:nvPr>
            <p:ph type="dt" sz="half" idx="10"/>
          </p:nvPr>
        </p:nvSpPr>
        <p:spPr/>
        <p:txBody>
          <a:bodyPr/>
          <a:lstStyle/>
          <a:p>
            <a:fld id="{BA295A2F-AF1A-F340-9640-7A17C2933183}"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5" name="Graphic 14">
            <a:extLst>
              <a:ext uri="{FF2B5EF4-FFF2-40B4-BE49-F238E27FC236}">
                <a16:creationId xmlns:a16="http://schemas.microsoft.com/office/drawing/2014/main" id="{665F2B26-B601-4A4C-9969-5051982C29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12253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1 – Breaker slide">
    <p:bg>
      <p:bgPr>
        <a:solidFill>
          <a:schemeClr val="bg2"/>
        </a:solidFill>
        <a:effectLst/>
      </p:bgPr>
    </p:bg>
    <p:spTree>
      <p:nvGrpSpPr>
        <p:cNvPr id="1" name=""/>
        <p:cNvGrpSpPr/>
        <p:nvPr/>
      </p:nvGrpSpPr>
      <p:grpSpPr>
        <a:xfrm>
          <a:off x="0" y="0"/>
          <a:ext cx="0" cy="0"/>
          <a:chOff x="0" y="0"/>
          <a:chExt cx="0" cy="0"/>
        </a:xfrm>
      </p:grpSpPr>
      <p:pic>
        <p:nvPicPr>
          <p:cNvPr id="8" name="Picture 7" descr="A picture containing person, person, wall, indoor&#10;&#10;Description automatically generated">
            <a:extLst>
              <a:ext uri="{FF2B5EF4-FFF2-40B4-BE49-F238E27FC236}">
                <a16:creationId xmlns:a16="http://schemas.microsoft.com/office/drawing/2014/main" id="{2FAD387D-312F-C541-8584-4733B525F42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Rectangle 8">
            <a:extLst>
              <a:ext uri="{FF2B5EF4-FFF2-40B4-BE49-F238E27FC236}">
                <a16:creationId xmlns:a16="http://schemas.microsoft.com/office/drawing/2014/main" id="{556AFE45-E8D4-7246-AFF6-60CABC1FDF0D}"/>
              </a:ext>
            </a:extLst>
          </p:cNvPr>
          <p:cNvSpPr/>
          <p:nvPr userDrawn="1"/>
        </p:nvSpPr>
        <p:spPr>
          <a:xfrm>
            <a:off x="0" y="-1"/>
            <a:ext cx="9144000" cy="5143501"/>
          </a:xfrm>
          <a:prstGeom prst="rect">
            <a:avLst/>
          </a:prstGeom>
          <a:solidFill>
            <a:schemeClr val="tx2">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title" hasCustomPrompt="1"/>
          </p:nvPr>
        </p:nvSpPr>
        <p:spPr>
          <a:xfrm>
            <a:off x="755651" y="2571751"/>
            <a:ext cx="7636860" cy="2197099"/>
          </a:xfrm>
        </p:spPr>
        <p:txBody>
          <a:bodyPr anchor="ctr" anchorCtr="0">
            <a:noAutofit/>
          </a:bodyPr>
          <a:lstStyle>
            <a:lvl1pPr algn="l">
              <a:defRPr sz="9000">
                <a:solidFill>
                  <a:schemeClr val="bg1"/>
                </a:solidFill>
              </a:defRPr>
            </a:lvl1pPr>
          </a:lstStyle>
          <a:p>
            <a:r>
              <a:rPr lang="da-DK" noProof="0" dirty="0" err="1"/>
              <a:t>Breakerslide</a:t>
            </a:r>
            <a:endParaRPr lang="da-DK" noProof="0" dirty="0"/>
          </a:p>
        </p:txBody>
      </p:sp>
      <p:sp>
        <p:nvSpPr>
          <p:cNvPr id="3" name="Date Placeholder 2"/>
          <p:cNvSpPr>
            <a:spLocks noGrp="1"/>
          </p:cNvSpPr>
          <p:nvPr>
            <p:ph type="dt" sz="half" idx="10"/>
          </p:nvPr>
        </p:nvSpPr>
        <p:spPr/>
        <p:txBody>
          <a:bodyPr/>
          <a:lstStyle/>
          <a:p>
            <a:fld id="{BA295A2F-AF1A-F340-9640-7A17C2933183}"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5" name="Graphic 14">
            <a:extLst>
              <a:ext uri="{FF2B5EF4-FFF2-40B4-BE49-F238E27FC236}">
                <a16:creationId xmlns:a16="http://schemas.microsoft.com/office/drawing/2014/main" id="{665F2B26-B601-4A4C-9969-5051982C29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154833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2 – Breaker slide">
    <p:bg>
      <p:bgPr>
        <a:solidFill>
          <a:schemeClr val="bg2"/>
        </a:solidFill>
        <a:effectLst/>
      </p:bgPr>
    </p:bg>
    <p:spTree>
      <p:nvGrpSpPr>
        <p:cNvPr id="1" name=""/>
        <p:cNvGrpSpPr/>
        <p:nvPr/>
      </p:nvGrpSpPr>
      <p:grpSpPr>
        <a:xfrm>
          <a:off x="0" y="0"/>
          <a:ext cx="0" cy="0"/>
          <a:chOff x="0" y="0"/>
          <a:chExt cx="0" cy="0"/>
        </a:xfrm>
      </p:grpSpPr>
      <p:pic>
        <p:nvPicPr>
          <p:cNvPr id="9" name="Picture 8" descr="A picture containing building, wall, dirty, cement&#10;&#10;Description automatically generated">
            <a:extLst>
              <a:ext uri="{FF2B5EF4-FFF2-40B4-BE49-F238E27FC236}">
                <a16:creationId xmlns:a16="http://schemas.microsoft.com/office/drawing/2014/main" id="{91CA6A14-A2A3-EB4C-A11B-0D673DE6C16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3ED1AA53-67DC-2043-92D9-653D59A8A778}"/>
              </a:ext>
            </a:extLst>
          </p:cNvPr>
          <p:cNvSpPr/>
          <p:nvPr userDrawn="1"/>
        </p:nvSpPr>
        <p:spPr>
          <a:xfrm>
            <a:off x="0" y="-1"/>
            <a:ext cx="9144000" cy="5143501"/>
          </a:xfrm>
          <a:prstGeom prst="rect">
            <a:avLst/>
          </a:prstGeom>
          <a:solidFill>
            <a:schemeClr val="tx2">
              <a:alpha val="7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title" hasCustomPrompt="1"/>
          </p:nvPr>
        </p:nvSpPr>
        <p:spPr>
          <a:xfrm>
            <a:off x="755651" y="2571751"/>
            <a:ext cx="7636860" cy="2197099"/>
          </a:xfrm>
        </p:spPr>
        <p:txBody>
          <a:bodyPr anchor="ctr" anchorCtr="0">
            <a:noAutofit/>
          </a:bodyPr>
          <a:lstStyle>
            <a:lvl1pPr algn="l">
              <a:defRPr sz="9000">
                <a:solidFill>
                  <a:schemeClr val="bg1"/>
                </a:solidFill>
              </a:defRPr>
            </a:lvl1pPr>
          </a:lstStyle>
          <a:p>
            <a:r>
              <a:rPr lang="da-DK" noProof="0" dirty="0" err="1"/>
              <a:t>Breakerslide</a:t>
            </a:r>
            <a:endParaRPr lang="da-DK" noProof="0" dirty="0"/>
          </a:p>
        </p:txBody>
      </p:sp>
      <p:sp>
        <p:nvSpPr>
          <p:cNvPr id="3" name="Date Placeholder 2"/>
          <p:cNvSpPr>
            <a:spLocks noGrp="1"/>
          </p:cNvSpPr>
          <p:nvPr>
            <p:ph type="dt" sz="half" idx="10"/>
          </p:nvPr>
        </p:nvSpPr>
        <p:spPr/>
        <p:txBody>
          <a:bodyPr/>
          <a:lstStyle/>
          <a:p>
            <a:fld id="{BA295A2F-AF1A-F340-9640-7A17C2933183}"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5" name="Graphic 14">
            <a:extLst>
              <a:ext uri="{FF2B5EF4-FFF2-40B4-BE49-F238E27FC236}">
                <a16:creationId xmlns:a16="http://schemas.microsoft.com/office/drawing/2014/main" id="{665F2B26-B601-4A4C-9969-5051982C29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85248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3 – Breaker slid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A99027-36D5-1B45-AACD-BFC74BABA37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8490039E-C52E-B447-B913-5CF2EAF08CB5}"/>
              </a:ext>
            </a:extLst>
          </p:cNvPr>
          <p:cNvSpPr/>
          <p:nvPr userDrawn="1"/>
        </p:nvSpPr>
        <p:spPr>
          <a:xfrm>
            <a:off x="0" y="0"/>
            <a:ext cx="9144000" cy="5143501"/>
          </a:xfrm>
          <a:prstGeom prst="rect">
            <a:avLst/>
          </a:prstGeom>
          <a:solidFill>
            <a:schemeClr val="tx2">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title" hasCustomPrompt="1"/>
          </p:nvPr>
        </p:nvSpPr>
        <p:spPr>
          <a:xfrm>
            <a:off x="755651" y="2571751"/>
            <a:ext cx="7636860" cy="2197099"/>
          </a:xfrm>
        </p:spPr>
        <p:txBody>
          <a:bodyPr anchor="ctr" anchorCtr="0">
            <a:noAutofit/>
          </a:bodyPr>
          <a:lstStyle>
            <a:lvl1pPr algn="l">
              <a:defRPr sz="9000">
                <a:solidFill>
                  <a:schemeClr val="bg1"/>
                </a:solidFill>
              </a:defRPr>
            </a:lvl1pPr>
          </a:lstStyle>
          <a:p>
            <a:r>
              <a:rPr lang="da-DK" noProof="0" dirty="0" err="1"/>
              <a:t>Breakerslide</a:t>
            </a:r>
            <a:endParaRPr lang="da-DK" noProof="0" dirty="0"/>
          </a:p>
        </p:txBody>
      </p:sp>
      <p:sp>
        <p:nvSpPr>
          <p:cNvPr id="3" name="Date Placeholder 2"/>
          <p:cNvSpPr>
            <a:spLocks noGrp="1"/>
          </p:cNvSpPr>
          <p:nvPr>
            <p:ph type="dt" sz="half" idx="10"/>
          </p:nvPr>
        </p:nvSpPr>
        <p:spPr/>
        <p:txBody>
          <a:bodyPr/>
          <a:lstStyle/>
          <a:p>
            <a:fld id="{BA295A2F-AF1A-F340-9640-7A17C2933183}"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5" name="Graphic 14">
            <a:extLst>
              <a:ext uri="{FF2B5EF4-FFF2-40B4-BE49-F238E27FC236}">
                <a16:creationId xmlns:a16="http://schemas.microsoft.com/office/drawing/2014/main" id="{665F2B26-B601-4A4C-9969-5051982C29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259784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4 – Breaker slide">
    <p:bg>
      <p:bgPr>
        <a:solidFill>
          <a:schemeClr val="bg2"/>
        </a:solidFill>
        <a:effectLst/>
      </p:bgPr>
    </p:bg>
    <p:spTree>
      <p:nvGrpSpPr>
        <p:cNvPr id="1" name=""/>
        <p:cNvGrpSpPr/>
        <p:nvPr/>
      </p:nvGrpSpPr>
      <p:grpSpPr>
        <a:xfrm>
          <a:off x="0" y="0"/>
          <a:ext cx="0" cy="0"/>
          <a:chOff x="0" y="0"/>
          <a:chExt cx="0" cy="0"/>
        </a:xfrm>
      </p:grpSpPr>
      <p:pic>
        <p:nvPicPr>
          <p:cNvPr id="9" name="Picture 8" descr="A picture containing road, way, highway&#10;&#10;Description automatically generated">
            <a:extLst>
              <a:ext uri="{FF2B5EF4-FFF2-40B4-BE49-F238E27FC236}">
                <a16:creationId xmlns:a16="http://schemas.microsoft.com/office/drawing/2014/main" id="{AADEC2F1-A9EB-474F-97AC-2D70D4DCE35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E83EF29D-A375-8C45-9A76-55DA721DC017}"/>
              </a:ext>
            </a:extLst>
          </p:cNvPr>
          <p:cNvSpPr/>
          <p:nvPr userDrawn="1"/>
        </p:nvSpPr>
        <p:spPr>
          <a:xfrm>
            <a:off x="7352" y="0"/>
            <a:ext cx="9144000" cy="5143501"/>
          </a:xfrm>
          <a:prstGeom prst="rect">
            <a:avLst/>
          </a:prstGeom>
          <a:solidFill>
            <a:schemeClr val="tx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title" hasCustomPrompt="1"/>
          </p:nvPr>
        </p:nvSpPr>
        <p:spPr>
          <a:xfrm>
            <a:off x="755651" y="2571751"/>
            <a:ext cx="7636860" cy="2197099"/>
          </a:xfrm>
        </p:spPr>
        <p:txBody>
          <a:bodyPr anchor="ctr" anchorCtr="0">
            <a:noAutofit/>
          </a:bodyPr>
          <a:lstStyle>
            <a:lvl1pPr algn="l">
              <a:defRPr sz="9000">
                <a:solidFill>
                  <a:schemeClr val="bg1"/>
                </a:solidFill>
              </a:defRPr>
            </a:lvl1pPr>
          </a:lstStyle>
          <a:p>
            <a:r>
              <a:rPr lang="da-DK" noProof="0" dirty="0" err="1"/>
              <a:t>Breakerslide</a:t>
            </a:r>
            <a:endParaRPr lang="da-DK" noProof="0" dirty="0"/>
          </a:p>
        </p:txBody>
      </p:sp>
      <p:sp>
        <p:nvSpPr>
          <p:cNvPr id="3" name="Date Placeholder 2"/>
          <p:cNvSpPr>
            <a:spLocks noGrp="1"/>
          </p:cNvSpPr>
          <p:nvPr>
            <p:ph type="dt" sz="half" idx="10"/>
          </p:nvPr>
        </p:nvSpPr>
        <p:spPr/>
        <p:txBody>
          <a:bodyPr/>
          <a:lstStyle/>
          <a:p>
            <a:fld id="{BA295A2F-AF1A-F340-9640-7A17C2933183}"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5" name="Graphic 14">
            <a:extLst>
              <a:ext uri="{FF2B5EF4-FFF2-40B4-BE49-F238E27FC236}">
                <a16:creationId xmlns:a16="http://schemas.microsoft.com/office/drawing/2014/main" id="{665F2B26-B601-4A4C-9969-5051982C29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196239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5 – Breaker slid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03AE29-60B4-584F-A599-0A2607BA698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FA88F712-5874-B14E-AAF6-0FF79B467A6D}"/>
              </a:ext>
            </a:extLst>
          </p:cNvPr>
          <p:cNvSpPr/>
          <p:nvPr userDrawn="1"/>
        </p:nvSpPr>
        <p:spPr>
          <a:xfrm>
            <a:off x="0" y="-1"/>
            <a:ext cx="9144000" cy="5143501"/>
          </a:xfrm>
          <a:prstGeom prst="rect">
            <a:avLst/>
          </a:prstGeom>
          <a:solidFill>
            <a:schemeClr val="tx2">
              <a:alpha val="7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title" hasCustomPrompt="1"/>
          </p:nvPr>
        </p:nvSpPr>
        <p:spPr>
          <a:xfrm>
            <a:off x="755651" y="2571751"/>
            <a:ext cx="7636860" cy="2197099"/>
          </a:xfrm>
        </p:spPr>
        <p:txBody>
          <a:bodyPr anchor="ctr" anchorCtr="0">
            <a:noAutofit/>
          </a:bodyPr>
          <a:lstStyle>
            <a:lvl1pPr algn="l">
              <a:defRPr sz="9000">
                <a:solidFill>
                  <a:schemeClr val="bg1"/>
                </a:solidFill>
              </a:defRPr>
            </a:lvl1pPr>
          </a:lstStyle>
          <a:p>
            <a:r>
              <a:rPr lang="da-DK" noProof="0" dirty="0" err="1"/>
              <a:t>Breakerslide</a:t>
            </a:r>
            <a:endParaRPr lang="da-DK" noProof="0" dirty="0"/>
          </a:p>
        </p:txBody>
      </p:sp>
      <p:sp>
        <p:nvSpPr>
          <p:cNvPr id="3" name="Date Placeholder 2"/>
          <p:cNvSpPr>
            <a:spLocks noGrp="1"/>
          </p:cNvSpPr>
          <p:nvPr>
            <p:ph type="dt" sz="half" idx="10"/>
          </p:nvPr>
        </p:nvSpPr>
        <p:spPr/>
        <p:txBody>
          <a:bodyPr/>
          <a:lstStyle/>
          <a:p>
            <a:fld id="{BA295A2F-AF1A-F340-9640-7A17C2933183}"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15" name="Graphic 14">
            <a:extLst>
              <a:ext uri="{FF2B5EF4-FFF2-40B4-BE49-F238E27FC236}">
                <a16:creationId xmlns:a16="http://schemas.microsoft.com/office/drawing/2014/main" id="{665F2B26-B601-4A4C-9969-5051982C29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29585" y="4814587"/>
            <a:ext cx="935334" cy="161885"/>
          </a:xfrm>
          <a:prstGeom prst="rect">
            <a:avLst/>
          </a:prstGeom>
        </p:spPr>
      </p:pic>
      <p:sp>
        <p:nvSpPr>
          <p:cNvPr id="8" name="TextBox 7">
            <a:extLst>
              <a:ext uri="{FF2B5EF4-FFF2-40B4-BE49-F238E27FC236}">
                <a16:creationId xmlns:a16="http://schemas.microsoft.com/office/drawing/2014/main" id="{72D795DF-5E0F-B646-B8CB-3539B74FD49D}"/>
              </a:ext>
            </a:extLst>
          </p:cNvPr>
          <p:cNvSpPr txBox="1"/>
          <p:nvPr userDrawn="1"/>
        </p:nvSpPr>
        <p:spPr>
          <a:xfrm rot="-5400000">
            <a:off x="8293842" y="585301"/>
            <a:ext cx="1435459" cy="264857"/>
          </a:xfrm>
          <a:prstGeom prst="rect">
            <a:avLst/>
          </a:prstGeom>
          <a:noFill/>
        </p:spPr>
        <p:txBody>
          <a:bodyPr wrap="square" lIns="0" tIns="0" rIns="180000" bIns="180000" rtlCol="0">
            <a:spAutoFit/>
          </a:bodyPr>
          <a:lstStyle/>
          <a:p>
            <a:pPr algn="r" defTabSz="144000">
              <a:lnSpc>
                <a:spcPct val="90000"/>
              </a:lnSpc>
              <a:spcAft>
                <a:spcPts val="750"/>
              </a:spcAft>
            </a:pPr>
            <a:r>
              <a:rPr lang="da-DK" sz="600" dirty="0">
                <a:solidFill>
                  <a:srgbClr val="618187"/>
                </a:solidFill>
              </a:rPr>
              <a:t>Photo by Scott Graham on </a:t>
            </a:r>
            <a:r>
              <a:rPr lang="da-DK" sz="600" dirty="0" err="1">
                <a:solidFill>
                  <a:srgbClr val="618187"/>
                </a:solidFill>
              </a:rPr>
              <a:t>Unsplash</a:t>
            </a:r>
            <a:endParaRPr lang="da-DK" sz="600" dirty="0">
              <a:solidFill>
                <a:srgbClr val="618187"/>
              </a:solidFill>
            </a:endParaRPr>
          </a:p>
        </p:txBody>
      </p:sp>
    </p:spTree>
    <p:extLst>
      <p:ext uri="{BB962C8B-B14F-4D97-AF65-F5344CB8AC3E}">
        <p14:creationId xmlns:p14="http://schemas.microsoft.com/office/powerpoint/2010/main" val="314394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 Ligh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097270-5E81-104C-977E-88A32B576D0F}"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7" name="Graphic 6">
            <a:extLst>
              <a:ext uri="{FF2B5EF4-FFF2-40B4-BE49-F238E27FC236}">
                <a16:creationId xmlns:a16="http://schemas.microsoft.com/office/drawing/2014/main" id="{1D161D4F-097A-4746-9257-10A0BDEB6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8552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Whit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097270-5E81-104C-977E-88A32B576D0F}"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pic>
        <p:nvPicPr>
          <p:cNvPr id="7" name="Graphic 6">
            <a:extLst>
              <a:ext uri="{FF2B5EF4-FFF2-40B4-BE49-F238E27FC236}">
                <a16:creationId xmlns:a16="http://schemas.microsoft.com/office/drawing/2014/main" id="{1D161D4F-097A-4746-9257-10A0BDEB6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156672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096" y="1466722"/>
            <a:ext cx="7633253" cy="2111098"/>
          </a:xfrm>
        </p:spPr>
        <p:txBody>
          <a:bodyPr anchor="ctr" anchorCtr="0">
            <a:noAutofit/>
          </a:bodyPr>
          <a:lstStyle>
            <a:lvl1pPr algn="ctr">
              <a:lnSpc>
                <a:spcPct val="90000"/>
              </a:lnSpc>
              <a:defRPr sz="6500">
                <a:solidFill>
                  <a:schemeClr val="bg1"/>
                </a:solidFill>
              </a:defRPr>
            </a:lvl1pPr>
          </a:lstStyle>
          <a:p>
            <a:r>
              <a:rPr lang="da-DK" noProof="0" dirty="0"/>
              <a:t>Indsæt slut tekst</a:t>
            </a:r>
          </a:p>
        </p:txBody>
      </p:sp>
      <p:sp>
        <p:nvSpPr>
          <p:cNvPr id="4" name="Date Placeholder 3"/>
          <p:cNvSpPr>
            <a:spLocks noGrp="1"/>
          </p:cNvSpPr>
          <p:nvPr>
            <p:ph type="dt" sz="half" idx="10"/>
          </p:nvPr>
        </p:nvSpPr>
        <p:spPr/>
        <p:txBody>
          <a:bodyPr/>
          <a:lstStyle>
            <a:lvl1pPr>
              <a:defRPr>
                <a:noFill/>
              </a:defRPr>
            </a:lvl1pPr>
          </a:lstStyle>
          <a:p>
            <a:fld id="{A810386E-3942-5342-A2B2-D79EE49F0E86}" type="datetime1">
              <a:rPr lang="da-DK" smtClean="0"/>
              <a:t>19-04-2021</a:t>
            </a:fld>
            <a:endParaRPr lang="da-DK" dirty="0"/>
          </a:p>
        </p:txBody>
      </p:sp>
      <p:sp>
        <p:nvSpPr>
          <p:cNvPr id="5" name="Footer Placeholder 4"/>
          <p:cNvSpPr>
            <a:spLocks noGrp="1"/>
          </p:cNvSpPr>
          <p:nvPr>
            <p:ph type="ftr" sz="quarter" idx="11"/>
          </p:nvPr>
        </p:nvSpPr>
        <p:spPr/>
        <p:txBody>
          <a:bodyPr/>
          <a:lstStyle>
            <a:lvl1pPr>
              <a:defRPr>
                <a:noFill/>
              </a:defRPr>
            </a:lvl1pPr>
          </a:lstStyle>
          <a:p>
            <a:endParaRPr lang="da-DK" dirty="0">
              <a:noFill/>
            </a:endParaRPr>
          </a:p>
        </p:txBody>
      </p:sp>
      <p:sp>
        <p:nvSpPr>
          <p:cNvPr id="6" name="Slide Number Placeholder 5"/>
          <p:cNvSpPr>
            <a:spLocks noGrp="1"/>
          </p:cNvSpPr>
          <p:nvPr>
            <p:ph type="sldNum" sz="quarter" idx="12"/>
          </p:nvPr>
        </p:nvSpPr>
        <p:spPr/>
        <p:txBody>
          <a:bodyPr/>
          <a:lstStyle>
            <a:lvl1pPr>
              <a:defRPr>
                <a:noFill/>
              </a:defRPr>
            </a:lvl1pPr>
          </a:lstStyle>
          <a:p>
            <a:fld id="{EE64D5C1-3DB1-4F4C-A7EC-EC33A76DECD8}" type="slidenum">
              <a:rPr lang="da-DK" smtClean="0"/>
              <a:pPr/>
              <a:t>‹nr.›</a:t>
            </a:fld>
            <a:endParaRPr lang="da-DK" dirty="0"/>
          </a:p>
        </p:txBody>
      </p:sp>
      <p:pic>
        <p:nvPicPr>
          <p:cNvPr id="11" name="Graphic 10">
            <a:extLst>
              <a:ext uri="{FF2B5EF4-FFF2-40B4-BE49-F238E27FC236}">
                <a16:creationId xmlns:a16="http://schemas.microsoft.com/office/drawing/2014/main" id="{F0E5C7FE-310D-9E4E-9F95-F159B0A552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029585" y="4814587"/>
            <a:ext cx="935334" cy="161884"/>
          </a:xfrm>
          <a:prstGeom prst="rect">
            <a:avLst/>
          </a:prstGeom>
        </p:spPr>
      </p:pic>
      <p:sp>
        <p:nvSpPr>
          <p:cNvPr id="15" name="Rectangle 14">
            <a:extLst>
              <a:ext uri="{FF2B5EF4-FFF2-40B4-BE49-F238E27FC236}">
                <a16:creationId xmlns:a16="http://schemas.microsoft.com/office/drawing/2014/main" id="{1248A57F-06AA-D442-A9F9-A7ABF13A79AD}"/>
              </a:ext>
            </a:extLst>
          </p:cNvPr>
          <p:cNvSpPr/>
          <p:nvPr userDrawn="1"/>
        </p:nvSpPr>
        <p:spPr>
          <a:xfrm>
            <a:off x="8388350" y="2634134"/>
            <a:ext cx="755650"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noProof="0" dirty="0"/>
          </a:p>
        </p:txBody>
      </p:sp>
      <p:sp>
        <p:nvSpPr>
          <p:cNvPr id="16" name="Rectangle 15">
            <a:extLst>
              <a:ext uri="{FF2B5EF4-FFF2-40B4-BE49-F238E27FC236}">
                <a16:creationId xmlns:a16="http://schemas.microsoft.com/office/drawing/2014/main" id="{87C418B1-CE9E-474F-88DC-590161FF0CD5}"/>
              </a:ext>
            </a:extLst>
          </p:cNvPr>
          <p:cNvSpPr/>
          <p:nvPr userDrawn="1"/>
        </p:nvSpPr>
        <p:spPr>
          <a:xfrm>
            <a:off x="0" y="2518960"/>
            <a:ext cx="755650"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noProof="0" dirty="0"/>
          </a:p>
        </p:txBody>
      </p:sp>
      <p:sp>
        <p:nvSpPr>
          <p:cNvPr id="17" name="Rectangle 16">
            <a:extLst>
              <a:ext uri="{FF2B5EF4-FFF2-40B4-BE49-F238E27FC236}">
                <a16:creationId xmlns:a16="http://schemas.microsoft.com/office/drawing/2014/main" id="{B27603DA-D266-6B4D-936F-EACBFD637343}"/>
              </a:ext>
            </a:extLst>
          </p:cNvPr>
          <p:cNvSpPr/>
          <p:nvPr userDrawn="1"/>
        </p:nvSpPr>
        <p:spPr>
          <a:xfrm>
            <a:off x="8388350" y="4387500"/>
            <a:ext cx="755650" cy="756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noProof="0" dirty="0"/>
          </a:p>
        </p:txBody>
      </p:sp>
      <p:sp>
        <p:nvSpPr>
          <p:cNvPr id="18" name="Rectangle 17">
            <a:extLst>
              <a:ext uri="{FF2B5EF4-FFF2-40B4-BE49-F238E27FC236}">
                <a16:creationId xmlns:a16="http://schemas.microsoft.com/office/drawing/2014/main" id="{BD3536C5-A98F-BF4C-9F72-EDB5CC6893F3}"/>
              </a:ext>
            </a:extLst>
          </p:cNvPr>
          <p:cNvSpPr/>
          <p:nvPr userDrawn="1"/>
        </p:nvSpPr>
        <p:spPr>
          <a:xfrm>
            <a:off x="7809109" y="4732337"/>
            <a:ext cx="1334891" cy="411163"/>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noProof="0" dirty="0"/>
          </a:p>
        </p:txBody>
      </p:sp>
      <p:pic>
        <p:nvPicPr>
          <p:cNvPr id="19" name="Graphic 18">
            <a:extLst>
              <a:ext uri="{FF2B5EF4-FFF2-40B4-BE49-F238E27FC236}">
                <a16:creationId xmlns:a16="http://schemas.microsoft.com/office/drawing/2014/main" id="{CFDAB476-8077-5A47-B8A5-AF79F3CAA01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625750" y="4082436"/>
            <a:ext cx="1762600" cy="305064"/>
          </a:xfrm>
          <a:prstGeom prst="rect">
            <a:avLst/>
          </a:prstGeom>
        </p:spPr>
      </p:pic>
    </p:spTree>
    <p:extLst>
      <p:ext uri="{BB962C8B-B14F-4D97-AF65-F5344CB8AC3E}">
        <p14:creationId xmlns:p14="http://schemas.microsoft.com/office/powerpoint/2010/main" val="169173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llustration Middle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a:solidFill>
                  <a:schemeClr val="bg1"/>
                </a:solidFill>
              </a:defRPr>
            </a:lvl1pPr>
          </a:lstStyle>
          <a:p>
            <a:r>
              <a:rPr lang="da-DK" noProof="0" dirty="0"/>
              <a:t>Klik for at redigere titel</a:t>
            </a:r>
          </a:p>
        </p:txBody>
      </p:sp>
      <p:sp>
        <p:nvSpPr>
          <p:cNvPr id="3" name="Date Placeholder 2"/>
          <p:cNvSpPr>
            <a:spLocks noGrp="1"/>
          </p:cNvSpPr>
          <p:nvPr>
            <p:ph type="dt" sz="half" idx="10"/>
          </p:nvPr>
        </p:nvSpPr>
        <p:spPr/>
        <p:txBody>
          <a:bodyPr/>
          <a:lstStyle/>
          <a:p>
            <a:fld id="{F8C59820-5A46-2D49-8D25-DFACB52AE8E1}" type="datetime1">
              <a:rPr lang="da-DK" noProof="0" smtClean="0"/>
              <a:t>19-04-2021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EE64D5C1-3DB1-4F4C-A7EC-EC33A76DECD8}" type="slidenum">
              <a:rPr lang="da-DK" noProof="0" smtClean="0"/>
              <a:t>‹nr.›</a:t>
            </a:fld>
            <a:endParaRPr lang="da-DK" noProof="0" dirty="0"/>
          </a:p>
        </p:txBody>
      </p:sp>
      <p:sp>
        <p:nvSpPr>
          <p:cNvPr id="13" name="Picture Placeholder 12">
            <a:extLst>
              <a:ext uri="{FF2B5EF4-FFF2-40B4-BE49-F238E27FC236}">
                <a16:creationId xmlns:a16="http://schemas.microsoft.com/office/drawing/2014/main" id="{78F759E1-94DD-7649-B27F-9889A8503C39}"/>
              </a:ext>
            </a:extLst>
          </p:cNvPr>
          <p:cNvSpPr>
            <a:spLocks noGrp="1"/>
          </p:cNvSpPr>
          <p:nvPr>
            <p:ph type="pic" sz="quarter" idx="13" hasCustomPrompt="1"/>
          </p:nvPr>
        </p:nvSpPr>
        <p:spPr>
          <a:xfrm>
            <a:off x="0" y="831694"/>
            <a:ext cx="9144000" cy="3952800"/>
          </a:xfrm>
        </p:spPr>
        <p:txBody>
          <a:bodyPr/>
          <a:lstStyle/>
          <a:p>
            <a:r>
              <a:rPr lang="en-DK"/>
              <a:t>     </a:t>
            </a:r>
          </a:p>
        </p:txBody>
      </p:sp>
      <p:pic>
        <p:nvPicPr>
          <p:cNvPr id="8" name="Graphic 7">
            <a:extLst>
              <a:ext uri="{FF2B5EF4-FFF2-40B4-BE49-F238E27FC236}">
                <a16:creationId xmlns:a16="http://schemas.microsoft.com/office/drawing/2014/main" id="{8A8BF55C-F25A-0446-AF74-125846FAC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1402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1050110"/>
            <a:ext cx="7632699" cy="2603036"/>
          </a:xfrm>
        </p:spPr>
        <p:txBody>
          <a:bodyPr anchor="ctr" anchorCtr="0">
            <a:noAutofit/>
          </a:bodyPr>
          <a:lstStyle>
            <a:lvl1pPr>
              <a:lnSpc>
                <a:spcPct val="90000"/>
              </a:lnSpc>
              <a:defRPr sz="6500">
                <a:solidFill>
                  <a:schemeClr val="bg1"/>
                </a:solidFill>
              </a:defRPr>
            </a:lvl1pPr>
          </a:lstStyle>
          <a:p>
            <a:r>
              <a:rPr lang="da-DK" noProof="0" dirty="0"/>
              <a:t>Indsæt titel</a:t>
            </a:r>
          </a:p>
        </p:txBody>
      </p:sp>
      <p:sp>
        <p:nvSpPr>
          <p:cNvPr id="4" name="Date Placeholder 3"/>
          <p:cNvSpPr>
            <a:spLocks noGrp="1"/>
          </p:cNvSpPr>
          <p:nvPr>
            <p:ph type="dt" sz="half" idx="10"/>
          </p:nvPr>
        </p:nvSpPr>
        <p:spPr/>
        <p:txBody>
          <a:bodyPr/>
          <a:lstStyle>
            <a:lvl1pPr>
              <a:defRPr>
                <a:noFill/>
              </a:defRPr>
            </a:lvl1pPr>
          </a:lstStyle>
          <a:p>
            <a:fld id="{A810386E-3942-5342-A2B2-D79EE49F0E86}" type="datetime1">
              <a:rPr lang="da-DK" smtClean="0"/>
              <a:t>19-04-2021</a:t>
            </a:fld>
            <a:endParaRPr lang="da-DK" dirty="0"/>
          </a:p>
        </p:txBody>
      </p:sp>
      <p:sp>
        <p:nvSpPr>
          <p:cNvPr id="5" name="Footer Placeholder 4"/>
          <p:cNvSpPr>
            <a:spLocks noGrp="1"/>
          </p:cNvSpPr>
          <p:nvPr>
            <p:ph type="ftr" sz="quarter" idx="11"/>
          </p:nvPr>
        </p:nvSpPr>
        <p:spPr/>
        <p:txBody>
          <a:bodyPr/>
          <a:lstStyle>
            <a:lvl1pPr>
              <a:defRPr>
                <a:noFill/>
              </a:defRPr>
            </a:lvl1pPr>
          </a:lstStyle>
          <a:p>
            <a:endParaRPr lang="da-DK" dirty="0">
              <a:noFill/>
            </a:endParaRPr>
          </a:p>
        </p:txBody>
      </p:sp>
      <p:sp>
        <p:nvSpPr>
          <p:cNvPr id="6" name="Slide Number Placeholder 5"/>
          <p:cNvSpPr>
            <a:spLocks noGrp="1"/>
          </p:cNvSpPr>
          <p:nvPr>
            <p:ph type="sldNum" sz="quarter" idx="12"/>
          </p:nvPr>
        </p:nvSpPr>
        <p:spPr/>
        <p:txBody>
          <a:bodyPr/>
          <a:lstStyle>
            <a:lvl1pPr>
              <a:defRPr>
                <a:noFill/>
              </a:defRPr>
            </a:lvl1pPr>
          </a:lstStyle>
          <a:p>
            <a:fld id="{EE64D5C1-3DB1-4F4C-A7EC-EC33A76DECD8}" type="slidenum">
              <a:rPr lang="da-DK" smtClean="0"/>
              <a:pPr/>
              <a:t>‹nr.›</a:t>
            </a:fld>
            <a:endParaRPr lang="da-DK" dirty="0"/>
          </a:p>
        </p:txBody>
      </p:sp>
      <p:pic>
        <p:nvPicPr>
          <p:cNvPr id="11" name="Graphic 10">
            <a:extLst>
              <a:ext uri="{FF2B5EF4-FFF2-40B4-BE49-F238E27FC236}">
                <a16:creationId xmlns:a16="http://schemas.microsoft.com/office/drawing/2014/main" id="{F0E5C7FE-310D-9E4E-9F95-F159B0A552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029585" y="4814587"/>
            <a:ext cx="935334" cy="161884"/>
          </a:xfrm>
          <a:prstGeom prst="rect">
            <a:avLst/>
          </a:prstGeom>
        </p:spPr>
      </p:pic>
      <p:sp>
        <p:nvSpPr>
          <p:cNvPr id="15" name="Rectangle 14">
            <a:extLst>
              <a:ext uri="{FF2B5EF4-FFF2-40B4-BE49-F238E27FC236}">
                <a16:creationId xmlns:a16="http://schemas.microsoft.com/office/drawing/2014/main" id="{1248A57F-06AA-D442-A9F9-A7ABF13A79AD}"/>
              </a:ext>
            </a:extLst>
          </p:cNvPr>
          <p:cNvSpPr/>
          <p:nvPr userDrawn="1"/>
        </p:nvSpPr>
        <p:spPr>
          <a:xfrm>
            <a:off x="8388350" y="2634134"/>
            <a:ext cx="755650"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noProof="0" dirty="0"/>
          </a:p>
        </p:txBody>
      </p:sp>
      <p:sp>
        <p:nvSpPr>
          <p:cNvPr id="16" name="Rectangle 15">
            <a:extLst>
              <a:ext uri="{FF2B5EF4-FFF2-40B4-BE49-F238E27FC236}">
                <a16:creationId xmlns:a16="http://schemas.microsoft.com/office/drawing/2014/main" id="{87C418B1-CE9E-474F-88DC-590161FF0CD5}"/>
              </a:ext>
            </a:extLst>
          </p:cNvPr>
          <p:cNvSpPr/>
          <p:nvPr userDrawn="1"/>
        </p:nvSpPr>
        <p:spPr>
          <a:xfrm>
            <a:off x="0" y="2518960"/>
            <a:ext cx="755650"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noProof="0" dirty="0"/>
          </a:p>
        </p:txBody>
      </p:sp>
      <p:sp>
        <p:nvSpPr>
          <p:cNvPr id="17" name="Rectangle 16">
            <a:extLst>
              <a:ext uri="{FF2B5EF4-FFF2-40B4-BE49-F238E27FC236}">
                <a16:creationId xmlns:a16="http://schemas.microsoft.com/office/drawing/2014/main" id="{B27603DA-D266-6B4D-936F-EACBFD637343}"/>
              </a:ext>
            </a:extLst>
          </p:cNvPr>
          <p:cNvSpPr/>
          <p:nvPr userDrawn="1"/>
        </p:nvSpPr>
        <p:spPr>
          <a:xfrm>
            <a:off x="8388350" y="4387500"/>
            <a:ext cx="755650" cy="756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noProof="0" dirty="0"/>
          </a:p>
        </p:txBody>
      </p:sp>
      <p:sp>
        <p:nvSpPr>
          <p:cNvPr id="18" name="Rectangle 17">
            <a:extLst>
              <a:ext uri="{FF2B5EF4-FFF2-40B4-BE49-F238E27FC236}">
                <a16:creationId xmlns:a16="http://schemas.microsoft.com/office/drawing/2014/main" id="{BD3536C5-A98F-BF4C-9F72-EDB5CC6893F3}"/>
              </a:ext>
            </a:extLst>
          </p:cNvPr>
          <p:cNvSpPr/>
          <p:nvPr userDrawn="1"/>
        </p:nvSpPr>
        <p:spPr>
          <a:xfrm>
            <a:off x="7809109" y="4732337"/>
            <a:ext cx="1334891" cy="411163"/>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noProof="0" dirty="0"/>
          </a:p>
        </p:txBody>
      </p:sp>
      <p:pic>
        <p:nvPicPr>
          <p:cNvPr id="19" name="Graphic 18">
            <a:extLst>
              <a:ext uri="{FF2B5EF4-FFF2-40B4-BE49-F238E27FC236}">
                <a16:creationId xmlns:a16="http://schemas.microsoft.com/office/drawing/2014/main" id="{CFDAB476-8077-5A47-B8A5-AF79F3CAA01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625750" y="4082436"/>
            <a:ext cx="1762600" cy="305064"/>
          </a:xfrm>
          <a:prstGeom prst="rect">
            <a:avLst/>
          </a:prstGeom>
        </p:spPr>
      </p:pic>
    </p:spTree>
    <p:extLst>
      <p:ext uri="{BB962C8B-B14F-4D97-AF65-F5344CB8AC3E}">
        <p14:creationId xmlns:p14="http://schemas.microsoft.com/office/powerpoint/2010/main" val="285349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1column -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755651" y="1160367"/>
            <a:ext cx="6728526" cy="3571969"/>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tx2"/>
                </a:solidFill>
              </a:defRPr>
            </a:lvl1pPr>
            <a:lvl2pPr marL="144000" marR="0" indent="-1440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solidFill>
                  <a:schemeClr val="tx2"/>
                </a:solidFill>
              </a:defRPr>
            </a:lvl2pPr>
            <a:lvl3pPr marL="0"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chemeClr val="tx2"/>
                </a:solidFill>
              </a:defRPr>
            </a:lvl3pPr>
            <a:lvl4pPr marL="252000" marR="0" indent="-1080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solidFill>
                  <a:schemeClr val="tx2"/>
                </a:solidFill>
              </a:defRPr>
            </a:lvl4pPr>
            <a:lvl5pPr marL="0"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chemeClr val="tx2"/>
                </a:solidFill>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da-DK" sz="1500" b="0" i="0" u="none" strike="noStrike" kern="1200" cap="none" spc="0" normalizeH="0" baseline="0" noProof="0" dirty="0">
                <a:ln>
                  <a:noFill/>
                </a:ln>
                <a:solidFill>
                  <a:srgbClr val="0B3841"/>
                </a:solidFill>
                <a:effectLst/>
                <a:uLnTx/>
                <a:uFillTx/>
                <a:latin typeface="+mn-lt"/>
                <a:ea typeface="+mn-ea"/>
                <a:cs typeface="+mn-cs"/>
              </a:rPr>
              <a:t>Klik for at redigere teksttypografierne i masteren</a:t>
            </a:r>
          </a:p>
          <a:p>
            <a:pPr marL="144000" marR="0" lvl="1" indent="-1440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da-DK" sz="1500" b="0" i="0" u="none" strike="noStrike" kern="1200" cap="none" spc="0" normalizeH="0" baseline="0" noProof="0" dirty="0">
                <a:ln>
                  <a:noFill/>
                </a:ln>
                <a:solidFill>
                  <a:srgbClr val="0B3841"/>
                </a:solidFill>
                <a:effectLst/>
                <a:uLnTx/>
                <a:uFillTx/>
                <a:latin typeface="+mn-lt"/>
                <a:ea typeface="+mn-ea"/>
                <a:cs typeface="+mn-cs"/>
              </a:rPr>
              <a:t>Andet niveau</a:t>
            </a:r>
          </a:p>
          <a:p>
            <a:pPr marL="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da-DK" sz="900" b="0" i="0" u="none" strike="noStrike" kern="1200" cap="none" spc="0" normalizeH="0" baseline="0" noProof="0" dirty="0">
                <a:ln>
                  <a:noFill/>
                </a:ln>
                <a:solidFill>
                  <a:srgbClr val="0B3841"/>
                </a:solidFill>
                <a:effectLst/>
                <a:uLnTx/>
                <a:uFillTx/>
                <a:latin typeface="+mn-lt"/>
                <a:ea typeface="+mn-ea"/>
                <a:cs typeface="+mn-cs"/>
              </a:rPr>
              <a:t>Tredje niveau</a:t>
            </a:r>
          </a:p>
          <a:p>
            <a:pPr marL="252000" marR="0" lvl="3" indent="-1080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da-DK" sz="900" b="0" i="0" u="none" strike="noStrike" kern="1200" cap="none" spc="0" normalizeH="0" baseline="0" noProof="0" dirty="0">
                <a:ln>
                  <a:noFill/>
                </a:ln>
                <a:solidFill>
                  <a:srgbClr val="0B3841"/>
                </a:solidFill>
                <a:effectLst/>
                <a:uLnTx/>
                <a:uFillTx/>
                <a:latin typeface="+mn-lt"/>
                <a:ea typeface="+mn-ea"/>
                <a:cs typeface="+mn-cs"/>
              </a:rPr>
              <a:t>Fjerde niveau</a:t>
            </a:r>
          </a:p>
          <a:p>
            <a:pPr marL="0" marR="0" lvl="4"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da-DK" sz="750" b="0" i="1" u="none" strike="noStrike" kern="1200" cap="none" spc="0" normalizeH="0" baseline="0" noProof="0" dirty="0">
                <a:ln>
                  <a:noFill/>
                </a:ln>
                <a:solidFill>
                  <a:srgbClr val="0B3841"/>
                </a:solidFill>
                <a:effectLst/>
                <a:uLnTx/>
                <a:uFillTx/>
                <a:latin typeface="+mn-lt"/>
                <a:ea typeface="+mn-ea"/>
                <a:cs typeface="+mn-cs"/>
              </a:rPr>
              <a:t>Femte niveau</a:t>
            </a:r>
          </a:p>
        </p:txBody>
      </p:sp>
      <p:sp>
        <p:nvSpPr>
          <p:cNvPr id="4" name="Date Placeholder 3"/>
          <p:cNvSpPr>
            <a:spLocks noGrp="1"/>
          </p:cNvSpPr>
          <p:nvPr>
            <p:ph type="dt" sz="half" idx="10"/>
          </p:nvPr>
        </p:nvSpPr>
        <p:spPr/>
        <p:txBody>
          <a:bodyPr/>
          <a:lstStyle/>
          <a:p>
            <a:fld id="{C2E86932-E539-AD4E-82EF-B20C7912BD8E}" type="datetime1">
              <a:rPr lang="da-DK" smtClean="0"/>
              <a:t>19-04-2021</a:t>
            </a:fld>
            <a:endParaRPr lang="en-DK"/>
          </a:p>
        </p:txBody>
      </p:sp>
      <p:sp>
        <p:nvSpPr>
          <p:cNvPr id="5" name="Footer Placeholder 4"/>
          <p:cNvSpPr>
            <a:spLocks noGrp="1"/>
          </p:cNvSpPr>
          <p:nvPr>
            <p:ph type="ftr" sz="quarter" idx="11"/>
          </p:nvPr>
        </p:nvSpPr>
        <p:spPr/>
        <p:txBody>
          <a:bodyPr/>
          <a:lstStyle/>
          <a:p>
            <a:endParaRPr lang="en-DK"/>
          </a:p>
        </p:txBody>
      </p:sp>
      <p:sp>
        <p:nvSpPr>
          <p:cNvPr id="6" name="Slide Number Placeholder 5"/>
          <p:cNvSpPr>
            <a:spLocks noGrp="1"/>
          </p:cNvSpPr>
          <p:nvPr>
            <p:ph type="sldNum" sz="quarter" idx="12"/>
          </p:nvPr>
        </p:nvSpPr>
        <p:spPr/>
        <p:txBody>
          <a:bodyPr/>
          <a:lstStyle/>
          <a:p>
            <a:fld id="{EE64D5C1-3DB1-4F4C-A7EC-EC33A76DECD8}" type="slidenum">
              <a:rPr lang="en-DK" smtClean="0"/>
              <a:t>‹nr.›</a:t>
            </a:fld>
            <a:endParaRPr lang="en-DK"/>
          </a:p>
        </p:txBody>
      </p:sp>
      <p:pic>
        <p:nvPicPr>
          <p:cNvPr id="10" name="Graphic 9">
            <a:extLst>
              <a:ext uri="{FF2B5EF4-FFF2-40B4-BE49-F238E27FC236}">
                <a16:creationId xmlns:a16="http://schemas.microsoft.com/office/drawing/2014/main" id="{13C894E2-472C-F140-B8C7-97054DA237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154019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ext 1column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755651" y="1160367"/>
            <a:ext cx="6728526" cy="357196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FC435388-ECAB-C146-B2F6-7FE0615BCF19}" type="datetime1">
              <a:rPr lang="da-DK" smtClean="0"/>
              <a:t>19-04-2021</a:t>
            </a:fld>
            <a:endParaRPr lang="en-DK"/>
          </a:p>
        </p:txBody>
      </p:sp>
      <p:sp>
        <p:nvSpPr>
          <p:cNvPr id="5" name="Footer Placeholder 4"/>
          <p:cNvSpPr>
            <a:spLocks noGrp="1"/>
          </p:cNvSpPr>
          <p:nvPr>
            <p:ph type="ftr" sz="quarter" idx="11"/>
          </p:nvPr>
        </p:nvSpPr>
        <p:spPr/>
        <p:txBody>
          <a:bodyPr/>
          <a:lstStyle/>
          <a:p>
            <a:endParaRPr lang="en-DK"/>
          </a:p>
        </p:txBody>
      </p:sp>
      <p:sp>
        <p:nvSpPr>
          <p:cNvPr id="6" name="Slide Number Placeholder 5"/>
          <p:cNvSpPr>
            <a:spLocks noGrp="1"/>
          </p:cNvSpPr>
          <p:nvPr>
            <p:ph type="sldNum" sz="quarter" idx="12"/>
          </p:nvPr>
        </p:nvSpPr>
        <p:spPr/>
        <p:txBody>
          <a:bodyPr/>
          <a:lstStyle/>
          <a:p>
            <a:fld id="{EE64D5C1-3DB1-4F4C-A7EC-EC33A76DECD8}" type="slidenum">
              <a:rPr lang="en-DK" smtClean="0"/>
              <a:t>‹nr.›</a:t>
            </a:fld>
            <a:endParaRPr lang="en-DK"/>
          </a:p>
        </p:txBody>
      </p:sp>
      <p:pic>
        <p:nvPicPr>
          <p:cNvPr id="10" name="Graphic 9">
            <a:extLst>
              <a:ext uri="{FF2B5EF4-FFF2-40B4-BE49-F238E27FC236}">
                <a16:creationId xmlns:a16="http://schemas.microsoft.com/office/drawing/2014/main" id="{13C894E2-472C-F140-B8C7-97054DA237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387209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s -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755650" y="1159200"/>
            <a:ext cx="3636000" cy="35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B18DA6C9-4780-8748-BFCC-10A2AD2F73E3}" type="datetime1">
              <a:rPr lang="da-DK" smtClean="0"/>
              <a:t>19-04-2021</a:t>
            </a:fld>
            <a:endParaRPr lang="en-DK"/>
          </a:p>
        </p:txBody>
      </p:sp>
      <p:sp>
        <p:nvSpPr>
          <p:cNvPr id="5" name="Footer Placeholder 4"/>
          <p:cNvSpPr>
            <a:spLocks noGrp="1"/>
          </p:cNvSpPr>
          <p:nvPr>
            <p:ph type="ftr" sz="quarter" idx="11"/>
          </p:nvPr>
        </p:nvSpPr>
        <p:spPr/>
        <p:txBody>
          <a:bodyPr/>
          <a:lstStyle/>
          <a:p>
            <a:endParaRPr lang="en-DK"/>
          </a:p>
        </p:txBody>
      </p:sp>
      <p:sp>
        <p:nvSpPr>
          <p:cNvPr id="6" name="Slide Number Placeholder 5"/>
          <p:cNvSpPr>
            <a:spLocks noGrp="1"/>
          </p:cNvSpPr>
          <p:nvPr>
            <p:ph type="sldNum" sz="quarter" idx="12"/>
          </p:nvPr>
        </p:nvSpPr>
        <p:spPr/>
        <p:txBody>
          <a:bodyPr/>
          <a:lstStyle/>
          <a:p>
            <a:fld id="{EE64D5C1-3DB1-4F4C-A7EC-EC33A76DECD8}" type="slidenum">
              <a:rPr lang="en-DK" smtClean="0"/>
              <a:t>‹nr.›</a:t>
            </a:fld>
            <a:endParaRPr lang="en-DK"/>
          </a:p>
        </p:txBody>
      </p:sp>
      <p:sp>
        <p:nvSpPr>
          <p:cNvPr id="12" name="Content Placeholder 2">
            <a:extLst>
              <a:ext uri="{FF2B5EF4-FFF2-40B4-BE49-F238E27FC236}">
                <a16:creationId xmlns:a16="http://schemas.microsoft.com/office/drawing/2014/main" id="{06BFBCD0-3EBF-F749-97A0-BA2A2BAD0026}"/>
              </a:ext>
            </a:extLst>
          </p:cNvPr>
          <p:cNvSpPr>
            <a:spLocks noGrp="1"/>
          </p:cNvSpPr>
          <p:nvPr>
            <p:ph idx="13" hasCustomPrompt="1"/>
          </p:nvPr>
        </p:nvSpPr>
        <p:spPr>
          <a:xfrm>
            <a:off x="4752429" y="1159200"/>
            <a:ext cx="3635922" cy="35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15" name="Graphic 14">
            <a:extLst>
              <a:ext uri="{FF2B5EF4-FFF2-40B4-BE49-F238E27FC236}">
                <a16:creationId xmlns:a16="http://schemas.microsoft.com/office/drawing/2014/main" id="{5B29D99A-40D9-4748-B08A-8934BB8EB5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172285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2 columns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755650" y="1159200"/>
            <a:ext cx="3636000" cy="35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793FC8EC-3AB4-DB44-9725-28846BBAEE3B}" type="datetime1">
              <a:rPr lang="da-DK" smtClean="0"/>
              <a:t>19-04-2021</a:t>
            </a:fld>
            <a:endParaRPr lang="en-DK"/>
          </a:p>
        </p:txBody>
      </p:sp>
      <p:sp>
        <p:nvSpPr>
          <p:cNvPr id="5" name="Footer Placeholder 4"/>
          <p:cNvSpPr>
            <a:spLocks noGrp="1"/>
          </p:cNvSpPr>
          <p:nvPr>
            <p:ph type="ftr" sz="quarter" idx="11"/>
          </p:nvPr>
        </p:nvSpPr>
        <p:spPr/>
        <p:txBody>
          <a:bodyPr/>
          <a:lstStyle/>
          <a:p>
            <a:endParaRPr lang="en-DK"/>
          </a:p>
        </p:txBody>
      </p:sp>
      <p:sp>
        <p:nvSpPr>
          <p:cNvPr id="6" name="Slide Number Placeholder 5"/>
          <p:cNvSpPr>
            <a:spLocks noGrp="1"/>
          </p:cNvSpPr>
          <p:nvPr>
            <p:ph type="sldNum" sz="quarter" idx="12"/>
          </p:nvPr>
        </p:nvSpPr>
        <p:spPr/>
        <p:txBody>
          <a:bodyPr/>
          <a:lstStyle/>
          <a:p>
            <a:fld id="{EE64D5C1-3DB1-4F4C-A7EC-EC33A76DECD8}" type="slidenum">
              <a:rPr lang="en-DK" smtClean="0"/>
              <a:t>‹nr.›</a:t>
            </a:fld>
            <a:endParaRPr lang="en-DK"/>
          </a:p>
        </p:txBody>
      </p:sp>
      <p:sp>
        <p:nvSpPr>
          <p:cNvPr id="12" name="Content Placeholder 2">
            <a:extLst>
              <a:ext uri="{FF2B5EF4-FFF2-40B4-BE49-F238E27FC236}">
                <a16:creationId xmlns:a16="http://schemas.microsoft.com/office/drawing/2014/main" id="{06BFBCD0-3EBF-F749-97A0-BA2A2BAD0026}"/>
              </a:ext>
            </a:extLst>
          </p:cNvPr>
          <p:cNvSpPr>
            <a:spLocks noGrp="1"/>
          </p:cNvSpPr>
          <p:nvPr>
            <p:ph idx="13" hasCustomPrompt="1"/>
          </p:nvPr>
        </p:nvSpPr>
        <p:spPr>
          <a:xfrm>
            <a:off x="4752429" y="1159200"/>
            <a:ext cx="3635922" cy="35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15" name="Graphic 14">
            <a:extLst>
              <a:ext uri="{FF2B5EF4-FFF2-40B4-BE49-F238E27FC236}">
                <a16:creationId xmlns:a16="http://schemas.microsoft.com/office/drawing/2014/main" id="{5B29D99A-40D9-4748-B08A-8934BB8EB5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206099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lustration Right - Light">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96DCE-A94D-414A-936A-E384E95B4BE4}"/>
              </a:ext>
            </a:extLst>
          </p:cNvPr>
          <p:cNvSpPr>
            <a:spLocks noGrp="1"/>
          </p:cNvSpPr>
          <p:nvPr>
            <p:ph type="pic" sz="quarter" idx="13"/>
          </p:nvPr>
        </p:nvSpPr>
        <p:spPr>
          <a:xfrm>
            <a:off x="4572000" y="418993"/>
            <a:ext cx="4572000" cy="4313344"/>
          </a:xfrm>
        </p:spPr>
        <p:txBody>
          <a:bodyPr/>
          <a:lstStyle/>
          <a:p>
            <a:r>
              <a:rPr lang="en-GB" noProof="0"/>
              <a:t>Click icon to add picture</a:t>
            </a:r>
            <a:endParaRPr lang="da-DK" noProof="0" dirty="0"/>
          </a:p>
        </p:txBody>
      </p:sp>
      <p:sp>
        <p:nvSpPr>
          <p:cNvPr id="2" name="Title 1"/>
          <p:cNvSpPr>
            <a:spLocks noGrp="1"/>
          </p:cNvSpPr>
          <p:nvPr>
            <p:ph type="title" hasCustomPrompt="1"/>
          </p:nvPr>
        </p:nvSpPr>
        <p:spPr>
          <a:xfrm>
            <a:off x="755649" y="418993"/>
            <a:ext cx="3456000" cy="2290836"/>
          </a:xfrm>
          <a:noFill/>
        </p:spPr>
        <p:txBody>
          <a:bodyPr anchor="b" anchorCtr="0">
            <a:normAutofit/>
          </a:bodyPr>
          <a:lstStyle>
            <a:lvl1pPr>
              <a:defRPr sz="4500">
                <a:solidFill>
                  <a:schemeClr val="tx2"/>
                </a:solidFill>
              </a:defRPr>
            </a:lvl1pPr>
          </a:lstStyle>
          <a:p>
            <a:r>
              <a:rPr lang="da-DK" noProof="0" dirty="0"/>
              <a:t>Klik for at redigere titel</a:t>
            </a:r>
          </a:p>
        </p:txBody>
      </p:sp>
      <p:sp>
        <p:nvSpPr>
          <p:cNvPr id="3" name="Content Placeholder 2"/>
          <p:cNvSpPr>
            <a:spLocks noGrp="1"/>
          </p:cNvSpPr>
          <p:nvPr>
            <p:ph idx="1" hasCustomPrompt="1"/>
          </p:nvPr>
        </p:nvSpPr>
        <p:spPr>
          <a:xfrm>
            <a:off x="755649" y="2982913"/>
            <a:ext cx="3456000" cy="1749423"/>
          </a:xfrm>
        </p:spPr>
        <p:txBody>
          <a:bodyPr/>
          <a:lstStyle>
            <a:lvl1pPr>
              <a:defRPr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772E2115-5D63-6A4F-B6BB-DA222C03BA28}" type="datetime1">
              <a:rPr lang="da-DK" noProof="0" smtClean="0"/>
              <a:pPr/>
              <a:t>19-04-2021</a:t>
            </a:fld>
            <a:endParaRPr lang="da-DK"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EE64D5C1-3DB1-4F4C-A7EC-EC33A76DECD8}" type="slidenum">
              <a:rPr lang="da-DK" noProof="0" smtClean="0"/>
              <a:pPr/>
              <a:t>‹nr.›</a:t>
            </a:fld>
            <a:endParaRPr lang="da-DK" dirty="0"/>
          </a:p>
        </p:txBody>
      </p:sp>
      <p:pic>
        <p:nvPicPr>
          <p:cNvPr id="12" name="Graphic 11">
            <a:extLst>
              <a:ext uri="{FF2B5EF4-FFF2-40B4-BE49-F238E27FC236}">
                <a16:creationId xmlns:a16="http://schemas.microsoft.com/office/drawing/2014/main" id="{F821BD47-29F1-5240-9145-AF1DA7F22F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29585" y="4814587"/>
            <a:ext cx="935334" cy="161885"/>
          </a:xfrm>
          <a:prstGeom prst="rect">
            <a:avLst/>
          </a:prstGeom>
        </p:spPr>
      </p:pic>
    </p:spTree>
    <p:extLst>
      <p:ext uri="{BB962C8B-B14F-4D97-AF65-F5344CB8AC3E}">
        <p14:creationId xmlns:p14="http://schemas.microsoft.com/office/powerpoint/2010/main" val="243508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CF9E801-1C39-6C4C-97FD-8F081198056A}"/>
              </a:ext>
            </a:extLst>
          </p:cNvPr>
          <p:cNvSpPr/>
          <p:nvPr userDrawn="1"/>
        </p:nvSpPr>
        <p:spPr>
          <a:xfrm>
            <a:off x="751972" y="4740166"/>
            <a:ext cx="833367"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2" name="Rectangle 21">
            <a:extLst>
              <a:ext uri="{FF2B5EF4-FFF2-40B4-BE49-F238E27FC236}">
                <a16:creationId xmlns:a16="http://schemas.microsoft.com/office/drawing/2014/main" id="{0A350137-C1F7-894A-9CEF-9BD97ED51778}"/>
              </a:ext>
            </a:extLst>
          </p:cNvPr>
          <p:cNvSpPr/>
          <p:nvPr userDrawn="1"/>
        </p:nvSpPr>
        <p:spPr>
          <a:xfrm>
            <a:off x="1671404" y="4740166"/>
            <a:ext cx="5812772"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5" name="Rectangle 24">
            <a:extLst>
              <a:ext uri="{FF2B5EF4-FFF2-40B4-BE49-F238E27FC236}">
                <a16:creationId xmlns:a16="http://schemas.microsoft.com/office/drawing/2014/main" id="{9D8691D2-2284-044A-BEB1-303F47C2A5E6}"/>
              </a:ext>
            </a:extLst>
          </p:cNvPr>
          <p:cNvSpPr/>
          <p:nvPr userDrawn="1"/>
        </p:nvSpPr>
        <p:spPr>
          <a:xfrm>
            <a:off x="0" y="4740166"/>
            <a:ext cx="476635"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b="1"/>
          </a:p>
        </p:txBody>
      </p:sp>
      <p:sp>
        <p:nvSpPr>
          <p:cNvPr id="26" name="Rectangle 25">
            <a:extLst>
              <a:ext uri="{FF2B5EF4-FFF2-40B4-BE49-F238E27FC236}">
                <a16:creationId xmlns:a16="http://schemas.microsoft.com/office/drawing/2014/main" id="{EA42C7B5-1943-5044-9DD4-F61A633135D0}"/>
              </a:ext>
            </a:extLst>
          </p:cNvPr>
          <p:cNvSpPr/>
          <p:nvPr userDrawn="1"/>
        </p:nvSpPr>
        <p:spPr>
          <a:xfrm>
            <a:off x="8392511" y="4740166"/>
            <a:ext cx="755650"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b="1"/>
          </a:p>
        </p:txBody>
      </p:sp>
      <p:sp>
        <p:nvSpPr>
          <p:cNvPr id="28" name="Rectangle 27">
            <a:extLst>
              <a:ext uri="{FF2B5EF4-FFF2-40B4-BE49-F238E27FC236}">
                <a16:creationId xmlns:a16="http://schemas.microsoft.com/office/drawing/2014/main" id="{F1703392-77AA-3343-9D79-78DC22F7C176}"/>
              </a:ext>
            </a:extLst>
          </p:cNvPr>
          <p:cNvSpPr/>
          <p:nvPr userDrawn="1"/>
        </p:nvSpPr>
        <p:spPr>
          <a:xfrm>
            <a:off x="8964918" y="4971329"/>
            <a:ext cx="180000" cy="180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1" name="Rectangle 30">
            <a:extLst>
              <a:ext uri="{FF2B5EF4-FFF2-40B4-BE49-F238E27FC236}">
                <a16:creationId xmlns:a16="http://schemas.microsoft.com/office/drawing/2014/main" id="{1FE570BF-5A3F-D54D-B0A1-21F35CA72319}"/>
              </a:ext>
            </a:extLst>
          </p:cNvPr>
          <p:cNvSpPr/>
          <p:nvPr userDrawn="1"/>
        </p:nvSpPr>
        <p:spPr>
          <a:xfrm>
            <a:off x="-4161" y="4975600"/>
            <a:ext cx="8030503" cy="180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2" name="Rectangle 31">
            <a:extLst>
              <a:ext uri="{FF2B5EF4-FFF2-40B4-BE49-F238E27FC236}">
                <a16:creationId xmlns:a16="http://schemas.microsoft.com/office/drawing/2014/main" id="{10226CE6-68E8-1246-BC3E-767C6786F1E7}"/>
              </a:ext>
            </a:extLst>
          </p:cNvPr>
          <p:cNvSpPr/>
          <p:nvPr userDrawn="1"/>
        </p:nvSpPr>
        <p:spPr>
          <a:xfrm>
            <a:off x="-8322" y="4971329"/>
            <a:ext cx="180000" cy="180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Placeholder 1"/>
          <p:cNvSpPr>
            <a:spLocks noGrp="1"/>
          </p:cNvSpPr>
          <p:nvPr>
            <p:ph type="title"/>
          </p:nvPr>
        </p:nvSpPr>
        <p:spPr>
          <a:xfrm>
            <a:off x="755650" y="418993"/>
            <a:ext cx="7636861" cy="405467"/>
          </a:xfrm>
          <a:prstGeom prst="rect">
            <a:avLst/>
          </a:prstGeom>
        </p:spPr>
        <p:txBody>
          <a:bodyPr vert="horz" lIns="0" tIns="0" rIns="0" bIns="0" rtlCol="0" anchor="t" anchorCtr="0">
            <a:normAutofit/>
          </a:bodyPr>
          <a:lstStyle/>
          <a:p>
            <a:r>
              <a:rPr lang="da-DK" noProof="0" dirty="0"/>
              <a:t>Klik for at redigere titeltypografien i masteren</a:t>
            </a:r>
          </a:p>
        </p:txBody>
      </p:sp>
      <p:sp>
        <p:nvSpPr>
          <p:cNvPr id="3" name="Text Placeholder 2"/>
          <p:cNvSpPr>
            <a:spLocks noGrp="1"/>
          </p:cNvSpPr>
          <p:nvPr>
            <p:ph type="body" idx="1"/>
          </p:nvPr>
        </p:nvSpPr>
        <p:spPr>
          <a:xfrm>
            <a:off x="755650" y="999371"/>
            <a:ext cx="7636861" cy="3732965"/>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755096" y="4796768"/>
            <a:ext cx="833367" cy="173743"/>
          </a:xfrm>
          <a:prstGeom prst="rect">
            <a:avLst/>
          </a:prstGeom>
        </p:spPr>
        <p:txBody>
          <a:bodyPr vert="horz" lIns="0" tIns="0" rIns="0" bIns="0" rtlCol="0" anchor="b" anchorCtr="0"/>
          <a:lstStyle>
            <a:lvl1pPr algn="l">
              <a:defRPr sz="600" i="1">
                <a:solidFill>
                  <a:schemeClr val="accent6">
                    <a:alpha val="40000"/>
                  </a:schemeClr>
                </a:solidFill>
              </a:defRPr>
            </a:lvl1pPr>
          </a:lstStyle>
          <a:p>
            <a:fld id="{BE4356F6-62D1-CF4A-B5A3-38CF61884A9C}" type="datetime1">
              <a:rPr lang="da-DK" smtClean="0"/>
              <a:pPr/>
              <a:t>19-04-2021</a:t>
            </a:fld>
            <a:endParaRPr lang="en-DK" dirty="0"/>
          </a:p>
        </p:txBody>
      </p:sp>
      <p:sp>
        <p:nvSpPr>
          <p:cNvPr id="5" name="Footer Placeholder 4"/>
          <p:cNvSpPr>
            <a:spLocks noGrp="1"/>
          </p:cNvSpPr>
          <p:nvPr>
            <p:ph type="ftr" sz="quarter" idx="3"/>
          </p:nvPr>
        </p:nvSpPr>
        <p:spPr>
          <a:xfrm>
            <a:off x="1674528" y="4796768"/>
            <a:ext cx="5809648" cy="173743"/>
          </a:xfrm>
          <a:prstGeom prst="rect">
            <a:avLst/>
          </a:prstGeom>
        </p:spPr>
        <p:txBody>
          <a:bodyPr vert="horz" lIns="0" tIns="0" rIns="0" bIns="0" rtlCol="0" anchor="b" anchorCtr="0"/>
          <a:lstStyle>
            <a:lvl1pPr algn="ctr">
              <a:defRPr sz="600" i="1">
                <a:solidFill>
                  <a:schemeClr val="accent6">
                    <a:alpha val="40000"/>
                  </a:schemeClr>
                </a:solidFill>
              </a:defRPr>
            </a:lvl1pPr>
          </a:lstStyle>
          <a:p>
            <a:endParaRPr lang="en-DK" dirty="0">
              <a:solidFill>
                <a:schemeClr val="accent6">
                  <a:alpha val="40000"/>
                </a:schemeClr>
              </a:solidFill>
            </a:endParaRPr>
          </a:p>
        </p:txBody>
      </p:sp>
      <p:sp>
        <p:nvSpPr>
          <p:cNvPr id="6" name="Slide Number Placeholder 5"/>
          <p:cNvSpPr>
            <a:spLocks noGrp="1"/>
          </p:cNvSpPr>
          <p:nvPr>
            <p:ph type="sldNum" sz="quarter" idx="4"/>
          </p:nvPr>
        </p:nvSpPr>
        <p:spPr>
          <a:xfrm>
            <a:off x="0" y="4796768"/>
            <a:ext cx="476635" cy="173743"/>
          </a:xfrm>
          <a:prstGeom prst="rect">
            <a:avLst/>
          </a:prstGeom>
        </p:spPr>
        <p:txBody>
          <a:bodyPr vert="horz" lIns="0" tIns="0" rIns="0" bIns="0" rtlCol="0" anchor="b" anchorCtr="0"/>
          <a:lstStyle>
            <a:lvl1pPr algn="ctr">
              <a:defRPr sz="600">
                <a:solidFill>
                  <a:schemeClr val="accent6">
                    <a:alpha val="50000"/>
                  </a:schemeClr>
                </a:solidFill>
              </a:defRPr>
            </a:lvl1pPr>
          </a:lstStyle>
          <a:p>
            <a:fld id="{EE64D5C1-3DB1-4F4C-A7EC-EC33A76DECD8}" type="slidenum">
              <a:rPr lang="en-DK" smtClean="0"/>
              <a:pPr/>
              <a:t>‹nr.›</a:t>
            </a:fld>
            <a:endParaRPr lang="en-DK" dirty="0"/>
          </a:p>
        </p:txBody>
      </p:sp>
      <p:sp>
        <p:nvSpPr>
          <p:cNvPr id="23" name="Rectangle 22">
            <a:extLst>
              <a:ext uri="{FF2B5EF4-FFF2-40B4-BE49-F238E27FC236}">
                <a16:creationId xmlns:a16="http://schemas.microsoft.com/office/drawing/2014/main" id="{E4C05C35-36CE-BD4F-AAFF-BFF485E31B19}"/>
              </a:ext>
            </a:extLst>
          </p:cNvPr>
          <p:cNvSpPr/>
          <p:nvPr userDrawn="1"/>
        </p:nvSpPr>
        <p:spPr>
          <a:xfrm>
            <a:off x="0" y="0"/>
            <a:ext cx="755650"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b="1"/>
          </a:p>
        </p:txBody>
      </p:sp>
      <p:sp>
        <p:nvSpPr>
          <p:cNvPr id="24" name="Rectangle 23">
            <a:extLst>
              <a:ext uri="{FF2B5EF4-FFF2-40B4-BE49-F238E27FC236}">
                <a16:creationId xmlns:a16="http://schemas.microsoft.com/office/drawing/2014/main" id="{2A0A41B5-0AE4-934E-833D-63A5DC527A66}"/>
              </a:ext>
            </a:extLst>
          </p:cNvPr>
          <p:cNvSpPr/>
          <p:nvPr userDrawn="1"/>
        </p:nvSpPr>
        <p:spPr>
          <a:xfrm>
            <a:off x="0" y="0"/>
            <a:ext cx="468313"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9" name="Rectangle 28">
            <a:extLst>
              <a:ext uri="{FF2B5EF4-FFF2-40B4-BE49-F238E27FC236}">
                <a16:creationId xmlns:a16="http://schemas.microsoft.com/office/drawing/2014/main" id="{F29DA0E5-B1B4-B644-914C-E0ADB6B6165F}"/>
              </a:ext>
            </a:extLst>
          </p:cNvPr>
          <p:cNvSpPr/>
          <p:nvPr userDrawn="1"/>
        </p:nvSpPr>
        <p:spPr>
          <a:xfrm>
            <a:off x="8392511" y="0"/>
            <a:ext cx="755650"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b="1"/>
          </a:p>
        </p:txBody>
      </p:sp>
      <p:sp>
        <p:nvSpPr>
          <p:cNvPr id="30" name="Rectangle 29">
            <a:extLst>
              <a:ext uri="{FF2B5EF4-FFF2-40B4-BE49-F238E27FC236}">
                <a16:creationId xmlns:a16="http://schemas.microsoft.com/office/drawing/2014/main" id="{718A7768-F00C-AA46-A1F8-48C329360469}"/>
              </a:ext>
            </a:extLst>
          </p:cNvPr>
          <p:cNvSpPr/>
          <p:nvPr userDrawn="1"/>
        </p:nvSpPr>
        <p:spPr>
          <a:xfrm>
            <a:off x="8675687" y="0"/>
            <a:ext cx="468313" cy="4111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8" name="Rectangle 37">
            <a:extLst>
              <a:ext uri="{FF2B5EF4-FFF2-40B4-BE49-F238E27FC236}">
                <a16:creationId xmlns:a16="http://schemas.microsoft.com/office/drawing/2014/main" id="{165E392D-A219-A348-9F7E-949FAC38534D}"/>
              </a:ext>
            </a:extLst>
          </p:cNvPr>
          <p:cNvSpPr/>
          <p:nvPr userDrawn="1"/>
        </p:nvSpPr>
        <p:spPr>
          <a:xfrm>
            <a:off x="386635" y="819371"/>
            <a:ext cx="180000" cy="180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238754315"/>
      </p:ext>
    </p:extLst>
  </p:cSld>
  <p:clrMap bg1="lt1" tx1="dk1" bg2="lt2" tx2="dk2" accent1="accent1" accent2="accent2" accent3="accent3" accent4="accent4" accent5="accent5" accent6="accent6" hlink="hlink" folHlink="folHlink"/>
  <p:sldLayoutIdLst>
    <p:sldLayoutId id="2147483718" r:id="rId1"/>
    <p:sldLayoutId id="2147483717" r:id="rId2"/>
    <p:sldLayoutId id="2147483716" r:id="rId3"/>
    <p:sldLayoutId id="2147483691" r:id="rId4"/>
    <p:sldLayoutId id="2147483662" r:id="rId5"/>
    <p:sldLayoutId id="2147483694" r:id="rId6"/>
    <p:sldLayoutId id="2147483684" r:id="rId7"/>
    <p:sldLayoutId id="2147483695" r:id="rId8"/>
    <p:sldLayoutId id="2147483676" r:id="rId9"/>
    <p:sldLayoutId id="2147483674" r:id="rId10"/>
    <p:sldLayoutId id="2147483708" r:id="rId11"/>
    <p:sldLayoutId id="2147483673" r:id="rId12"/>
    <p:sldLayoutId id="2147483709" r:id="rId13"/>
    <p:sldLayoutId id="2147483677" r:id="rId14"/>
    <p:sldLayoutId id="2147483707" r:id="rId15"/>
    <p:sldLayoutId id="2147483680" r:id="rId16"/>
    <p:sldLayoutId id="2147483701" r:id="rId17"/>
    <p:sldLayoutId id="2147483706" r:id="rId18"/>
    <p:sldLayoutId id="2147483682" r:id="rId19"/>
    <p:sldLayoutId id="2147483711" r:id="rId20"/>
    <p:sldLayoutId id="2147483681" r:id="rId21"/>
    <p:sldLayoutId id="2147483712" r:id="rId22"/>
    <p:sldLayoutId id="2147483713" r:id="rId23"/>
    <p:sldLayoutId id="2147483714" r:id="rId24"/>
    <p:sldLayoutId id="2147483715" r:id="rId25"/>
    <p:sldLayoutId id="2147483710" r:id="rId26"/>
    <p:sldLayoutId id="2147483689" r:id="rId27"/>
    <p:sldLayoutId id="214748369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indent="0" algn="l" defTabSz="685800" rtl="0" eaLnBrk="1" fontAlgn="auto" latinLnBrk="0" hangingPunct="1">
        <a:lnSpc>
          <a:spcPct val="90000"/>
        </a:lnSpc>
        <a:spcBef>
          <a:spcPct val="0"/>
        </a:spcBef>
        <a:spcAft>
          <a:spcPts val="0"/>
        </a:spcAft>
        <a:buClrTx/>
        <a:buSzTx/>
        <a:buFontTx/>
        <a:buNone/>
        <a:tabLst/>
        <a:defRPr sz="30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2"/>
          </a:solidFill>
          <a:latin typeface="+mn-lt"/>
          <a:ea typeface="+mn-ea"/>
          <a:cs typeface="+mn-cs"/>
        </a:defRPr>
      </a:lvl1pPr>
      <a:lvl2pPr marL="144000" indent="-144000" algn="l" defTabSz="685800" rtl="0" eaLnBrk="1" latinLnBrk="0" hangingPunct="1">
        <a:lnSpc>
          <a:spcPct val="90000"/>
        </a:lnSpc>
        <a:spcBef>
          <a:spcPts val="375"/>
        </a:spcBef>
        <a:buClrTx/>
        <a:buFont typeface="Arial" panose="020B0604020202020204" pitchFamily="34" charset="0"/>
        <a:buChar char="•"/>
        <a:defRPr sz="1500" kern="1200">
          <a:solidFill>
            <a:schemeClr val="tx2"/>
          </a:solidFill>
          <a:latin typeface="+mn-lt"/>
          <a:ea typeface="+mn-ea"/>
          <a:cs typeface="+mn-cs"/>
        </a:defRPr>
      </a:lvl2pPr>
      <a:lvl3pPr marL="0" indent="0" algn="l" defTabSz="685800" rtl="0" eaLnBrk="1" latinLnBrk="0" hangingPunct="1">
        <a:lnSpc>
          <a:spcPct val="90000"/>
        </a:lnSpc>
        <a:spcBef>
          <a:spcPts val="375"/>
        </a:spcBef>
        <a:buFont typeface="Arial" panose="020B0604020202020204" pitchFamily="34" charset="0"/>
        <a:buNone/>
        <a:defRPr sz="900" kern="1200">
          <a:solidFill>
            <a:schemeClr val="tx2"/>
          </a:solidFill>
          <a:latin typeface="+mn-lt"/>
          <a:ea typeface="+mn-ea"/>
          <a:cs typeface="+mn-cs"/>
        </a:defRPr>
      </a:lvl3pPr>
      <a:lvl4pPr marL="252000" indent="-108000" algn="l" defTabSz="685800" rtl="0" eaLnBrk="1" latinLnBrk="0" hangingPunct="1">
        <a:lnSpc>
          <a:spcPct val="90000"/>
        </a:lnSpc>
        <a:spcBef>
          <a:spcPts val="375"/>
        </a:spcBef>
        <a:buFont typeface="Arial" panose="020B0604020202020204" pitchFamily="34" charset="0"/>
        <a:buChar char="•"/>
        <a:defRPr sz="900" kern="1200">
          <a:solidFill>
            <a:schemeClr val="tx2"/>
          </a:solidFill>
          <a:latin typeface="+mn-lt"/>
          <a:ea typeface="+mn-ea"/>
          <a:cs typeface="+mn-cs"/>
        </a:defRPr>
      </a:lvl4pPr>
      <a:lvl5pPr marL="0" indent="0" algn="l" defTabSz="685800" rtl="0" eaLnBrk="1" latinLnBrk="0" hangingPunct="1">
        <a:lnSpc>
          <a:spcPct val="90000"/>
        </a:lnSpc>
        <a:spcBef>
          <a:spcPts val="375"/>
        </a:spcBef>
        <a:buFont typeface="Arial" panose="020B0604020202020204" pitchFamily="34" charset="0"/>
        <a:buNone/>
        <a:defRPr sz="75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player.vimeo.com/video/266636827?app_id=12296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player.vimeo.com/video/277438191?app_id=12296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player.vimeo.com/video/266687363?app_id=12296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video" Target="https://player.vimeo.com/video/264594093?app_id=1229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593F0-08C5-43B1-90C6-5A8FD973AC3E}"/>
              </a:ext>
            </a:extLst>
          </p:cNvPr>
          <p:cNvSpPr>
            <a:spLocks noGrp="1"/>
          </p:cNvSpPr>
          <p:nvPr>
            <p:ph type="title"/>
          </p:nvPr>
        </p:nvSpPr>
        <p:spPr/>
        <p:txBody>
          <a:bodyPr/>
          <a:lstStyle/>
          <a:p>
            <a:pPr algn="l"/>
            <a:r>
              <a:rPr lang="da-DK" sz="4400" i="0" dirty="0">
                <a:effectLst/>
              </a:rPr>
              <a:t>Ledelse i ”</a:t>
            </a:r>
            <a:r>
              <a:rPr lang="da-DK" sz="4400" dirty="0"/>
              <a:t>N</a:t>
            </a:r>
            <a:r>
              <a:rPr lang="da-DK" sz="4400" i="0" dirty="0">
                <a:effectLst/>
              </a:rPr>
              <a:t>ew Normal” – hvordan lede på distancen?</a:t>
            </a:r>
          </a:p>
        </p:txBody>
      </p:sp>
    </p:spTree>
    <p:extLst>
      <p:ext uri="{BB962C8B-B14F-4D97-AF65-F5344CB8AC3E}">
        <p14:creationId xmlns:p14="http://schemas.microsoft.com/office/powerpoint/2010/main" val="379555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91F6B44-7998-4648-9999-7840AD63D066}"/>
              </a:ext>
            </a:extLst>
          </p:cNvPr>
          <p:cNvSpPr>
            <a:spLocks noGrp="1"/>
          </p:cNvSpPr>
          <p:nvPr>
            <p:ph type="title"/>
          </p:nvPr>
        </p:nvSpPr>
        <p:spPr>
          <a:xfrm>
            <a:off x="755651" y="1330785"/>
            <a:ext cx="7219949" cy="2197099"/>
          </a:xfrm>
        </p:spPr>
        <p:txBody>
          <a:bodyPr/>
          <a:lstStyle/>
          <a:p>
            <a:r>
              <a:rPr lang="da-DK" sz="2400" dirty="0">
                <a:ea typeface="Times New Roman" panose="02020603050405020304" pitchFamily="18" charset="0"/>
                <a:cs typeface="Arial" panose="020B0604020202020204" pitchFamily="34" charset="0"/>
              </a:rPr>
              <a:t>Kontekst refleksion</a:t>
            </a:r>
            <a:br>
              <a:rPr lang="da-DK" sz="2400" b="0" dirty="0">
                <a:ea typeface="Times New Roman" panose="02020603050405020304" pitchFamily="18" charset="0"/>
                <a:cs typeface="Arial" panose="020B0604020202020204" pitchFamily="34" charset="0"/>
              </a:rPr>
            </a:br>
            <a:r>
              <a:rPr lang="da-DK" sz="2400" b="0" dirty="0">
                <a:ea typeface="Times New Roman" panose="02020603050405020304" pitchFamily="18" charset="0"/>
                <a:cs typeface="Arial" panose="020B0604020202020204" pitchFamily="34" charset="0"/>
              </a:rPr>
              <a:t>I hvilke ledelsessituationer oplever du at det kunne give mening for dig at bringe ‘Balanceret målstyring’ i spil.</a:t>
            </a:r>
            <a:br>
              <a:rPr lang="da-DK" sz="2400" b="0" dirty="0">
                <a:ea typeface="Times New Roman" panose="02020603050405020304" pitchFamily="18" charset="0"/>
                <a:cs typeface="Arial" panose="020B0604020202020204" pitchFamily="34" charset="0"/>
              </a:rPr>
            </a:br>
            <a:br>
              <a:rPr lang="da-DK" sz="2400" b="0" dirty="0">
                <a:ea typeface="Times New Roman" panose="02020603050405020304" pitchFamily="18" charset="0"/>
                <a:cs typeface="Arial" panose="020B0604020202020204" pitchFamily="34" charset="0"/>
              </a:rPr>
            </a:br>
            <a:r>
              <a:rPr lang="da-DK" sz="2400" dirty="0">
                <a:ea typeface="Times New Roman" panose="02020603050405020304" pitchFamily="18" charset="0"/>
                <a:cs typeface="Arial" panose="020B0604020202020204" pitchFamily="34" charset="0"/>
              </a:rPr>
              <a:t>Relevans refleksion</a:t>
            </a:r>
            <a:br>
              <a:rPr lang="da-DK" sz="2400" b="0" dirty="0">
                <a:ea typeface="Times New Roman" panose="02020603050405020304" pitchFamily="18" charset="0"/>
                <a:cs typeface="Arial" panose="020B0604020202020204" pitchFamily="34" charset="0"/>
              </a:rPr>
            </a:br>
            <a:r>
              <a:rPr lang="da-DK" sz="2400" b="0" dirty="0">
                <a:ea typeface="Times New Roman" panose="02020603050405020304" pitchFamily="18" charset="0"/>
                <a:cs typeface="Arial" panose="020B0604020202020204" pitchFamily="34" charset="0"/>
              </a:rPr>
              <a:t>Hvad oplever du er interessant ved værktøjet?</a:t>
            </a:r>
            <a:br>
              <a:rPr lang="da-DK" sz="2400" b="0" dirty="0">
                <a:ea typeface="Times New Roman" panose="02020603050405020304" pitchFamily="18" charset="0"/>
                <a:cs typeface="Arial" panose="020B0604020202020204" pitchFamily="34" charset="0"/>
              </a:rPr>
            </a:br>
            <a:br>
              <a:rPr lang="da-DK" sz="2400" b="0" dirty="0">
                <a:ea typeface="Times New Roman" panose="02020603050405020304" pitchFamily="18" charset="0"/>
                <a:cs typeface="Arial" panose="020B0604020202020204" pitchFamily="34" charset="0"/>
              </a:rPr>
            </a:br>
            <a:r>
              <a:rPr lang="da-DK" sz="2400" dirty="0">
                <a:ea typeface="Times New Roman" panose="02020603050405020304" pitchFamily="18" charset="0"/>
                <a:cs typeface="Arial" panose="020B0604020202020204" pitchFamily="34" charset="0"/>
              </a:rPr>
              <a:t>Anvendelses refleksion</a:t>
            </a:r>
            <a:br>
              <a:rPr lang="da-DK" sz="2400" b="0" dirty="0">
                <a:ea typeface="Times New Roman" panose="02020603050405020304" pitchFamily="18" charset="0"/>
                <a:cs typeface="Arial" panose="020B0604020202020204" pitchFamily="34" charset="0"/>
              </a:rPr>
            </a:br>
            <a:r>
              <a:rPr lang="da-DK" sz="2400" b="0" dirty="0">
                <a:ea typeface="Times New Roman" panose="02020603050405020304" pitchFamily="18" charset="0"/>
                <a:cs typeface="Arial" panose="020B0604020202020204" pitchFamily="34" charset="0"/>
              </a:rPr>
              <a:t>Hvordan kunne du konkret bringe værktøjet i spil?</a:t>
            </a:r>
            <a:endParaRPr lang="da-DK" sz="2400" b="0" dirty="0"/>
          </a:p>
        </p:txBody>
      </p:sp>
      <p:sp>
        <p:nvSpPr>
          <p:cNvPr id="5" name="Pladsholder til slidenummer 4">
            <a:extLst>
              <a:ext uri="{FF2B5EF4-FFF2-40B4-BE49-F238E27FC236}">
                <a16:creationId xmlns:a16="http://schemas.microsoft.com/office/drawing/2014/main" id="{22DB5EC2-1222-4D45-8BE8-EDA91AEB740E}"/>
              </a:ext>
            </a:extLst>
          </p:cNvPr>
          <p:cNvSpPr>
            <a:spLocks noGrp="1"/>
          </p:cNvSpPr>
          <p:nvPr>
            <p:ph type="sldNum" sz="quarter" idx="12"/>
          </p:nvPr>
        </p:nvSpPr>
        <p:spPr/>
        <p:txBody>
          <a:bodyPr/>
          <a:lstStyle/>
          <a:p>
            <a:fld id="{EE64D5C1-3DB1-4F4C-A7EC-EC33A76DECD8}" type="slidenum">
              <a:rPr lang="da-DK" noProof="0" smtClean="0"/>
              <a:t>10</a:t>
            </a:fld>
            <a:endParaRPr lang="da-DK" noProof="0" dirty="0"/>
          </a:p>
        </p:txBody>
      </p:sp>
    </p:spTree>
    <p:extLst>
      <p:ext uri="{BB962C8B-B14F-4D97-AF65-F5344CB8AC3E}">
        <p14:creationId xmlns:p14="http://schemas.microsoft.com/office/powerpoint/2010/main" val="12258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02F8C33-BDF3-41BA-8FE4-E91DF37BE70B}"/>
              </a:ext>
            </a:extLst>
          </p:cNvPr>
          <p:cNvSpPr>
            <a:spLocks noGrp="1"/>
          </p:cNvSpPr>
          <p:nvPr>
            <p:ph type="title"/>
          </p:nvPr>
        </p:nvSpPr>
        <p:spPr/>
        <p:txBody>
          <a:bodyPr/>
          <a:lstStyle/>
          <a:p>
            <a:r>
              <a:rPr lang="da-DK" dirty="0"/>
              <a:t>3 strategiske elementer</a:t>
            </a:r>
          </a:p>
        </p:txBody>
      </p:sp>
      <p:sp>
        <p:nvSpPr>
          <p:cNvPr id="6" name="Pladsholder til indhold 5">
            <a:extLst>
              <a:ext uri="{FF2B5EF4-FFF2-40B4-BE49-F238E27FC236}">
                <a16:creationId xmlns:a16="http://schemas.microsoft.com/office/drawing/2014/main" id="{19926595-E6D6-49B9-99E5-D2820FC2D141}"/>
              </a:ext>
            </a:extLst>
          </p:cNvPr>
          <p:cNvSpPr>
            <a:spLocks noGrp="1"/>
          </p:cNvSpPr>
          <p:nvPr>
            <p:ph idx="1"/>
          </p:nvPr>
        </p:nvSpPr>
        <p:spPr/>
        <p:txBody>
          <a:bodyPr/>
          <a:lstStyle/>
          <a:p>
            <a:r>
              <a:rPr lang="da-DK" dirty="0"/>
              <a:t>Når det handler om strategi, er der tre væsentlige elementer, der alle påvirkes og indvirker på virksomhedens evne til at skabe resultater</a:t>
            </a:r>
          </a:p>
          <a:p>
            <a:endParaRPr lang="da-DK" dirty="0"/>
          </a:p>
        </p:txBody>
      </p:sp>
      <p:sp>
        <p:nvSpPr>
          <p:cNvPr id="3" name="Pladsholder til slidenummer 2">
            <a:extLst>
              <a:ext uri="{FF2B5EF4-FFF2-40B4-BE49-F238E27FC236}">
                <a16:creationId xmlns:a16="http://schemas.microsoft.com/office/drawing/2014/main" id="{3C09C919-2C80-45F9-8ACE-77116CA2B416}"/>
              </a:ext>
            </a:extLst>
          </p:cNvPr>
          <p:cNvSpPr>
            <a:spLocks noGrp="1"/>
          </p:cNvSpPr>
          <p:nvPr>
            <p:ph type="sldNum" sz="quarter" idx="12"/>
          </p:nvPr>
        </p:nvSpPr>
        <p:spPr/>
        <p:txBody>
          <a:bodyPr/>
          <a:lstStyle/>
          <a:p>
            <a:fld id="{EE64D5C1-3DB1-4F4C-A7EC-EC33A76DECD8}" type="slidenum">
              <a:rPr lang="da-DK" noProof="0" smtClean="0"/>
              <a:t>11</a:t>
            </a:fld>
            <a:endParaRPr lang="da-DK" noProof="0" dirty="0"/>
          </a:p>
        </p:txBody>
      </p:sp>
      <p:pic>
        <p:nvPicPr>
          <p:cNvPr id="11" name="Picture Placeholder 10">
            <a:extLst>
              <a:ext uri="{FF2B5EF4-FFF2-40B4-BE49-F238E27FC236}">
                <a16:creationId xmlns:a16="http://schemas.microsoft.com/office/drawing/2014/main" id="{FD03A9D2-41E5-6342-8839-8F66F54543D4}"/>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209" b="209"/>
          <a:stretch>
            <a:fillRect/>
          </a:stretch>
        </p:blipFill>
        <p:spPr/>
      </p:pic>
    </p:spTree>
    <p:extLst>
      <p:ext uri="{BB962C8B-B14F-4D97-AF65-F5344CB8AC3E}">
        <p14:creationId xmlns:p14="http://schemas.microsoft.com/office/powerpoint/2010/main" val="33934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61C3CD4-6E37-4450-B05D-1BD44663FB37}"/>
              </a:ext>
            </a:extLst>
          </p:cNvPr>
          <p:cNvSpPr>
            <a:spLocks noGrp="1"/>
          </p:cNvSpPr>
          <p:nvPr>
            <p:ph idx="1"/>
          </p:nvPr>
        </p:nvSpPr>
        <p:spPr/>
        <p:txBody>
          <a:bodyPr/>
          <a:lstStyle/>
          <a:p>
            <a:r>
              <a:rPr lang="da-DK" dirty="0"/>
              <a:t> 	</a:t>
            </a:r>
          </a:p>
        </p:txBody>
      </p:sp>
      <p:sp>
        <p:nvSpPr>
          <p:cNvPr id="4" name="Pladsholder til slidenummer 3">
            <a:extLst>
              <a:ext uri="{FF2B5EF4-FFF2-40B4-BE49-F238E27FC236}">
                <a16:creationId xmlns:a16="http://schemas.microsoft.com/office/drawing/2014/main" id="{25648022-8D24-4E2A-940B-7111D9B5E49B}"/>
              </a:ext>
            </a:extLst>
          </p:cNvPr>
          <p:cNvSpPr>
            <a:spLocks noGrp="1"/>
          </p:cNvSpPr>
          <p:nvPr>
            <p:ph type="sldNum" sz="quarter" idx="12"/>
          </p:nvPr>
        </p:nvSpPr>
        <p:spPr/>
        <p:txBody>
          <a:bodyPr/>
          <a:lstStyle/>
          <a:p>
            <a:fld id="{EE64D5C1-3DB1-4F4C-A7EC-EC33A76DECD8}" type="slidenum">
              <a:rPr lang="en-DK" smtClean="0"/>
              <a:t>12</a:t>
            </a:fld>
            <a:endParaRPr lang="en-DK"/>
          </a:p>
        </p:txBody>
      </p:sp>
      <p:pic>
        <p:nvPicPr>
          <p:cNvPr id="5" name="Onlinemedier 4" title="TRE STRATEGISKE ELEMENTER">
            <a:hlinkClick r:id="" action="ppaction://media"/>
            <a:extLst>
              <a:ext uri="{FF2B5EF4-FFF2-40B4-BE49-F238E27FC236}">
                <a16:creationId xmlns:a16="http://schemas.microsoft.com/office/drawing/2014/main" id="{D6D60F98-1C90-4F4A-BD57-19075CEFEBE3}"/>
              </a:ext>
            </a:extLst>
          </p:cNvPr>
          <p:cNvPicPr>
            <a:picLocks noRot="1" noChangeAspect="1"/>
          </p:cNvPicPr>
          <p:nvPr>
            <a:videoFile r:link="rId1"/>
          </p:nvPr>
        </p:nvPicPr>
        <p:blipFill>
          <a:blip r:embed="rId3"/>
          <a:stretch>
            <a:fillRect/>
          </a:stretch>
        </p:blipFill>
        <p:spPr>
          <a:xfrm>
            <a:off x="972000" y="546750"/>
            <a:ext cx="7200000" cy="4050000"/>
          </a:xfrm>
          <a:prstGeom prst="rect">
            <a:avLst/>
          </a:prstGeom>
        </p:spPr>
      </p:pic>
    </p:spTree>
    <p:extLst>
      <p:ext uri="{BB962C8B-B14F-4D97-AF65-F5344CB8AC3E}">
        <p14:creationId xmlns:p14="http://schemas.microsoft.com/office/powerpoint/2010/main" val="354437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11AC568-A1F4-4EA7-A5E6-84AFE437AD86}"/>
              </a:ext>
            </a:extLst>
          </p:cNvPr>
          <p:cNvSpPr>
            <a:spLocks noGrp="1"/>
          </p:cNvSpPr>
          <p:nvPr>
            <p:ph type="title"/>
          </p:nvPr>
        </p:nvSpPr>
        <p:spPr>
          <a:xfrm>
            <a:off x="755651" y="1475927"/>
            <a:ext cx="7636860" cy="2197099"/>
          </a:xfrm>
        </p:spPr>
        <p:txBody>
          <a:bodyPr/>
          <a:lstStyle/>
          <a:p>
            <a:br>
              <a:rPr lang="da-DK" sz="2400" b="0" dirty="0">
                <a:latin typeface="arial" panose="020B0604020202020204" pitchFamily="34" charset="0"/>
              </a:rPr>
            </a:br>
            <a:r>
              <a:rPr lang="da-DK" sz="2400" dirty="0">
                <a:latin typeface="arial" panose="020B0604020202020204" pitchFamily="34" charset="0"/>
              </a:rPr>
              <a:t>Kontekst refleksion</a:t>
            </a:r>
            <a:br>
              <a:rPr lang="da-DK" sz="2400" b="0" dirty="0">
                <a:latin typeface="arial" panose="020B0604020202020204" pitchFamily="34" charset="0"/>
              </a:rPr>
            </a:br>
            <a:r>
              <a:rPr lang="da-DK" sz="2400" b="0" dirty="0">
                <a:latin typeface="arial" panose="020B0604020202020204" pitchFamily="34" charset="0"/>
              </a:rPr>
              <a:t>I hvilke situationer oplever</a:t>
            </a:r>
            <a:r>
              <a:rPr lang="da-DK" sz="2400" b="0" i="0" dirty="0">
                <a:effectLst/>
                <a:latin typeface="arial" panose="020B0604020202020204" pitchFamily="34" charset="0"/>
              </a:rPr>
              <a:t> du at det er udfordrende, at få dit team til at opnå en god sammenhængsforståelse?</a:t>
            </a:r>
            <a:br>
              <a:rPr lang="da-DK" sz="2400" b="0" i="0" dirty="0">
                <a:effectLst/>
                <a:latin typeface="arial" panose="020B0604020202020204" pitchFamily="34" charset="0"/>
              </a:rPr>
            </a:br>
            <a:br>
              <a:rPr lang="da-DK" sz="2400" b="0" i="0" dirty="0">
                <a:effectLst/>
                <a:latin typeface="arial" panose="020B0604020202020204" pitchFamily="34" charset="0"/>
              </a:rPr>
            </a:br>
            <a:r>
              <a:rPr lang="da-DK" sz="2400" i="0" dirty="0">
                <a:effectLst/>
                <a:latin typeface="arial" panose="020B0604020202020204" pitchFamily="34" charset="0"/>
              </a:rPr>
              <a:t>Anvendelses refleksion</a:t>
            </a:r>
            <a:br>
              <a:rPr lang="da-DK" sz="2400" b="0" i="0" dirty="0">
                <a:effectLst/>
                <a:latin typeface="arial" panose="020B0604020202020204" pitchFamily="34" charset="0"/>
              </a:rPr>
            </a:br>
            <a:r>
              <a:rPr lang="da-DK" sz="2400" b="0" dirty="0">
                <a:latin typeface="arial" panose="020B0604020202020204" pitchFamily="34" charset="0"/>
              </a:rPr>
              <a:t>Hvordan ser du at værktøjet kan hjælpe dig med at skabe struktur i din historiefortælling?</a:t>
            </a:r>
            <a:br>
              <a:rPr lang="da-DK" sz="2400" b="0" i="0" dirty="0">
                <a:effectLst/>
                <a:latin typeface="arial" panose="020B0604020202020204" pitchFamily="34" charset="0"/>
              </a:rPr>
            </a:br>
            <a:br>
              <a:rPr lang="da-DK" sz="2400" b="0" i="0" dirty="0">
                <a:effectLst/>
                <a:latin typeface="arial" panose="020B0604020202020204" pitchFamily="34" charset="0"/>
              </a:rPr>
            </a:br>
            <a:endParaRPr lang="da-DK" sz="2400" b="0" dirty="0">
              <a:solidFill>
                <a:srgbClr val="FF0000"/>
              </a:solidFill>
            </a:endParaRPr>
          </a:p>
        </p:txBody>
      </p:sp>
      <p:sp>
        <p:nvSpPr>
          <p:cNvPr id="5" name="Pladsholder til slidenummer 4">
            <a:extLst>
              <a:ext uri="{FF2B5EF4-FFF2-40B4-BE49-F238E27FC236}">
                <a16:creationId xmlns:a16="http://schemas.microsoft.com/office/drawing/2014/main" id="{09E44429-803A-4128-9EF6-675BAE3CE0E4}"/>
              </a:ext>
            </a:extLst>
          </p:cNvPr>
          <p:cNvSpPr>
            <a:spLocks noGrp="1"/>
          </p:cNvSpPr>
          <p:nvPr>
            <p:ph type="sldNum" sz="quarter" idx="12"/>
          </p:nvPr>
        </p:nvSpPr>
        <p:spPr/>
        <p:txBody>
          <a:bodyPr/>
          <a:lstStyle/>
          <a:p>
            <a:fld id="{EE64D5C1-3DB1-4F4C-A7EC-EC33A76DECD8}" type="slidenum">
              <a:rPr lang="da-DK" noProof="0" smtClean="0"/>
              <a:pPr/>
              <a:t>13</a:t>
            </a:fld>
            <a:endParaRPr lang="da-DK" dirty="0"/>
          </a:p>
        </p:txBody>
      </p:sp>
    </p:spTree>
    <p:extLst>
      <p:ext uri="{BB962C8B-B14F-4D97-AF65-F5344CB8AC3E}">
        <p14:creationId xmlns:p14="http://schemas.microsoft.com/office/powerpoint/2010/main" val="309763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45D522-4445-2D49-8A5D-C0157E509FF2}"/>
              </a:ext>
            </a:extLst>
          </p:cNvPr>
          <p:cNvSpPr>
            <a:spLocks noGrp="1"/>
          </p:cNvSpPr>
          <p:nvPr>
            <p:ph type="title"/>
          </p:nvPr>
        </p:nvSpPr>
        <p:spPr/>
        <p:txBody>
          <a:bodyPr/>
          <a:lstStyle/>
          <a:p>
            <a:r>
              <a:rPr lang="da-DK" dirty="0"/>
              <a:t>Ledermatrix</a:t>
            </a:r>
          </a:p>
        </p:txBody>
      </p:sp>
      <p:sp>
        <p:nvSpPr>
          <p:cNvPr id="4" name="Content Placeholder 3">
            <a:extLst>
              <a:ext uri="{FF2B5EF4-FFF2-40B4-BE49-F238E27FC236}">
                <a16:creationId xmlns:a16="http://schemas.microsoft.com/office/drawing/2014/main" id="{A62BB460-25F7-2348-8C5F-A920E81B817E}"/>
              </a:ext>
            </a:extLst>
          </p:cNvPr>
          <p:cNvSpPr>
            <a:spLocks noGrp="1"/>
          </p:cNvSpPr>
          <p:nvPr>
            <p:ph idx="1"/>
          </p:nvPr>
        </p:nvSpPr>
        <p:spPr/>
        <p:txBody>
          <a:bodyPr/>
          <a:lstStyle/>
          <a:p>
            <a:r>
              <a:rPr lang="da-DK" dirty="0"/>
              <a:t>Vil du have indflydelse som leder er der ingen genvej – du skal sikre relationer og performance for at skabe udvikling.</a:t>
            </a:r>
          </a:p>
        </p:txBody>
      </p:sp>
      <p:sp>
        <p:nvSpPr>
          <p:cNvPr id="5" name="Slide Number Placeholder 4">
            <a:extLst>
              <a:ext uri="{FF2B5EF4-FFF2-40B4-BE49-F238E27FC236}">
                <a16:creationId xmlns:a16="http://schemas.microsoft.com/office/drawing/2014/main" id="{ED21B3DA-7E9F-7647-88B4-725DB7D4B61A}"/>
              </a:ext>
            </a:extLst>
          </p:cNvPr>
          <p:cNvSpPr>
            <a:spLocks noGrp="1"/>
          </p:cNvSpPr>
          <p:nvPr>
            <p:ph type="sldNum" sz="quarter" idx="12"/>
          </p:nvPr>
        </p:nvSpPr>
        <p:spPr/>
        <p:txBody>
          <a:bodyPr/>
          <a:lstStyle/>
          <a:p>
            <a:fld id="{EE64D5C1-3DB1-4F4C-A7EC-EC33A76DECD8}" type="slidenum">
              <a:rPr lang="da-DK" noProof="0" smtClean="0"/>
              <a:t>2</a:t>
            </a:fld>
            <a:endParaRPr lang="da-DK" noProof="0" dirty="0"/>
          </a:p>
        </p:txBody>
      </p:sp>
      <p:grpSp>
        <p:nvGrpSpPr>
          <p:cNvPr id="32" name="Gruppe 5">
            <a:extLst>
              <a:ext uri="{FF2B5EF4-FFF2-40B4-BE49-F238E27FC236}">
                <a16:creationId xmlns:a16="http://schemas.microsoft.com/office/drawing/2014/main" id="{30ED1ADE-2B6A-3A48-A9E9-33085C14DBA7}"/>
              </a:ext>
            </a:extLst>
          </p:cNvPr>
          <p:cNvGrpSpPr/>
          <p:nvPr/>
        </p:nvGrpSpPr>
        <p:grpSpPr>
          <a:xfrm>
            <a:off x="5508351" y="833212"/>
            <a:ext cx="2880000" cy="2880000"/>
            <a:chOff x="5090574" y="747487"/>
            <a:chExt cx="2880000" cy="2880000"/>
          </a:xfrm>
        </p:grpSpPr>
        <p:sp>
          <p:nvSpPr>
            <p:cNvPr id="33" name="Rektangel 6">
              <a:extLst>
                <a:ext uri="{FF2B5EF4-FFF2-40B4-BE49-F238E27FC236}">
                  <a16:creationId xmlns:a16="http://schemas.microsoft.com/office/drawing/2014/main" id="{0ED50F9F-7166-134F-B67C-07A38F4D593D}"/>
                </a:ext>
              </a:extLst>
            </p:cNvPr>
            <p:cNvSpPr/>
            <p:nvPr/>
          </p:nvSpPr>
          <p:spPr>
            <a:xfrm>
              <a:off x="6587563" y="848136"/>
              <a:ext cx="1296000" cy="1296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4" name="Gruppe 7">
              <a:extLst>
                <a:ext uri="{FF2B5EF4-FFF2-40B4-BE49-F238E27FC236}">
                  <a16:creationId xmlns:a16="http://schemas.microsoft.com/office/drawing/2014/main" id="{00F93CDE-1D75-9D4D-95A5-5AF66C8F986F}"/>
                </a:ext>
              </a:extLst>
            </p:cNvPr>
            <p:cNvGrpSpPr/>
            <p:nvPr/>
          </p:nvGrpSpPr>
          <p:grpSpPr>
            <a:xfrm>
              <a:off x="5090574" y="747487"/>
              <a:ext cx="2880000" cy="2880000"/>
              <a:chOff x="5090574" y="747487"/>
              <a:chExt cx="2880000" cy="2880000"/>
            </a:xfrm>
          </p:grpSpPr>
          <p:sp>
            <p:nvSpPr>
              <p:cNvPr id="35" name="Rektangel 8">
                <a:extLst>
                  <a:ext uri="{FF2B5EF4-FFF2-40B4-BE49-F238E27FC236}">
                    <a16:creationId xmlns:a16="http://schemas.microsoft.com/office/drawing/2014/main" id="{523439D7-B970-0B47-A5B6-F7B7B2192F82}"/>
                  </a:ext>
                </a:extLst>
              </p:cNvPr>
              <p:cNvSpPr/>
              <p:nvPr/>
            </p:nvSpPr>
            <p:spPr>
              <a:xfrm>
                <a:off x="5209430" y="848136"/>
                <a:ext cx="1296000" cy="1296000"/>
              </a:xfrm>
              <a:prstGeom prst="rect">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9">
                <a:extLst>
                  <a:ext uri="{FF2B5EF4-FFF2-40B4-BE49-F238E27FC236}">
                    <a16:creationId xmlns:a16="http://schemas.microsoft.com/office/drawing/2014/main" id="{0A0285C2-478F-DC49-990C-2AC60A5CDDCA}"/>
                  </a:ext>
                </a:extLst>
              </p:cNvPr>
              <p:cNvSpPr/>
              <p:nvPr/>
            </p:nvSpPr>
            <p:spPr>
              <a:xfrm>
                <a:off x="6587563" y="2219736"/>
                <a:ext cx="1296000" cy="1296000"/>
              </a:xfrm>
              <a:prstGeom prst="rect">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10">
                <a:extLst>
                  <a:ext uri="{FF2B5EF4-FFF2-40B4-BE49-F238E27FC236}">
                    <a16:creationId xmlns:a16="http://schemas.microsoft.com/office/drawing/2014/main" id="{97879A3E-2E30-2D41-84D1-07B82EFF2D71}"/>
                  </a:ext>
                </a:extLst>
              </p:cNvPr>
              <p:cNvSpPr/>
              <p:nvPr/>
            </p:nvSpPr>
            <p:spPr>
              <a:xfrm>
                <a:off x="5209430" y="2219736"/>
                <a:ext cx="1296000" cy="1296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8" name="Lige pilforbindelse 11">
                <a:extLst>
                  <a:ext uri="{FF2B5EF4-FFF2-40B4-BE49-F238E27FC236}">
                    <a16:creationId xmlns:a16="http://schemas.microsoft.com/office/drawing/2014/main" id="{EB3F821B-48F5-2A4A-89A4-8B1D954EC800}"/>
                  </a:ext>
                </a:extLst>
              </p:cNvPr>
              <p:cNvCxnSpPr>
                <a:cxnSpLocks/>
              </p:cNvCxnSpPr>
              <p:nvPr/>
            </p:nvCxnSpPr>
            <p:spPr>
              <a:xfrm flipV="1">
                <a:off x="5097828" y="747487"/>
                <a:ext cx="0" cy="288000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Lige pilforbindelse 12">
                <a:extLst>
                  <a:ext uri="{FF2B5EF4-FFF2-40B4-BE49-F238E27FC236}">
                    <a16:creationId xmlns:a16="http://schemas.microsoft.com/office/drawing/2014/main" id="{BC578D28-4283-1145-B3F0-988FAEF2A0C8}"/>
                  </a:ext>
                </a:extLst>
              </p:cNvPr>
              <p:cNvCxnSpPr>
                <a:cxnSpLocks/>
              </p:cNvCxnSpPr>
              <p:nvPr/>
            </p:nvCxnSpPr>
            <p:spPr>
              <a:xfrm flipV="1">
                <a:off x="5090574" y="3617338"/>
                <a:ext cx="2880000" cy="1"/>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kstfelt 13">
                <a:extLst>
                  <a:ext uri="{FF2B5EF4-FFF2-40B4-BE49-F238E27FC236}">
                    <a16:creationId xmlns:a16="http://schemas.microsoft.com/office/drawing/2014/main" id="{05A748CA-2004-8F46-8FCD-78AB7E7B90C8}"/>
                  </a:ext>
                </a:extLst>
              </p:cNvPr>
              <p:cNvSpPr txBox="1"/>
              <p:nvPr/>
            </p:nvSpPr>
            <p:spPr>
              <a:xfrm>
                <a:off x="5413831" y="1388414"/>
                <a:ext cx="892628" cy="215444"/>
              </a:xfrm>
              <a:prstGeom prst="rect">
                <a:avLst/>
              </a:prstGeom>
              <a:noFill/>
            </p:spPr>
            <p:txBody>
              <a:bodyPr wrap="square" lIns="0" tIns="0" rIns="0" bIns="0" rtlCol="0">
                <a:spAutoFit/>
              </a:bodyPr>
              <a:lstStyle/>
              <a:p>
                <a:pPr algn="ctr"/>
                <a:r>
                  <a:rPr lang="da-DK" sz="1400" b="1" dirty="0">
                    <a:solidFill>
                      <a:schemeClr val="bg1"/>
                    </a:solidFill>
                  </a:rPr>
                  <a:t>Relationer</a:t>
                </a:r>
              </a:p>
            </p:txBody>
          </p:sp>
          <p:sp>
            <p:nvSpPr>
              <p:cNvPr id="41" name="Tekstfelt 14">
                <a:extLst>
                  <a:ext uri="{FF2B5EF4-FFF2-40B4-BE49-F238E27FC236}">
                    <a16:creationId xmlns:a16="http://schemas.microsoft.com/office/drawing/2014/main" id="{9B655C92-1110-AC42-A77E-9DBD58ABD40D}"/>
                  </a:ext>
                </a:extLst>
              </p:cNvPr>
              <p:cNvSpPr txBox="1"/>
              <p:nvPr/>
            </p:nvSpPr>
            <p:spPr>
              <a:xfrm>
                <a:off x="6789249" y="2652293"/>
                <a:ext cx="892628" cy="430887"/>
              </a:xfrm>
              <a:prstGeom prst="rect">
                <a:avLst/>
              </a:prstGeom>
              <a:noFill/>
            </p:spPr>
            <p:txBody>
              <a:bodyPr wrap="square" lIns="0" tIns="0" rIns="0" bIns="0" rtlCol="0">
                <a:spAutoFit/>
              </a:bodyPr>
              <a:lstStyle/>
              <a:p>
                <a:pPr algn="ctr"/>
                <a:r>
                  <a:rPr lang="da-DK" sz="1400" b="1" dirty="0">
                    <a:solidFill>
                      <a:schemeClr val="bg1"/>
                    </a:solidFill>
                  </a:rPr>
                  <a:t>Perfor-mance</a:t>
                </a:r>
              </a:p>
            </p:txBody>
          </p:sp>
          <p:sp>
            <p:nvSpPr>
              <p:cNvPr id="42" name="Tekstfelt 15">
                <a:extLst>
                  <a:ext uri="{FF2B5EF4-FFF2-40B4-BE49-F238E27FC236}">
                    <a16:creationId xmlns:a16="http://schemas.microsoft.com/office/drawing/2014/main" id="{F02C990A-8F73-8A49-A566-8DB404E09C91}"/>
                  </a:ext>
                </a:extLst>
              </p:cNvPr>
              <p:cNvSpPr txBox="1"/>
              <p:nvPr/>
            </p:nvSpPr>
            <p:spPr>
              <a:xfrm>
                <a:off x="6789249" y="1388414"/>
                <a:ext cx="892628" cy="215444"/>
              </a:xfrm>
              <a:prstGeom prst="rect">
                <a:avLst/>
              </a:prstGeom>
              <a:noFill/>
            </p:spPr>
            <p:txBody>
              <a:bodyPr wrap="square" lIns="0" tIns="0" rIns="0" bIns="0" rtlCol="0">
                <a:spAutoFit/>
              </a:bodyPr>
              <a:lstStyle/>
              <a:p>
                <a:pPr algn="ctr"/>
                <a:r>
                  <a:rPr lang="da-DK" sz="1400" b="1" dirty="0">
                    <a:solidFill>
                      <a:schemeClr val="bg1"/>
                    </a:solidFill>
                  </a:rPr>
                  <a:t>Udvikling</a:t>
                </a:r>
              </a:p>
            </p:txBody>
          </p:sp>
          <p:sp>
            <p:nvSpPr>
              <p:cNvPr id="43" name="Tekstfelt 16">
                <a:extLst>
                  <a:ext uri="{FF2B5EF4-FFF2-40B4-BE49-F238E27FC236}">
                    <a16:creationId xmlns:a16="http://schemas.microsoft.com/office/drawing/2014/main" id="{213FE06A-A11E-5E40-B4E4-5E12613F197C}"/>
                  </a:ext>
                </a:extLst>
              </p:cNvPr>
              <p:cNvSpPr txBox="1"/>
              <p:nvPr/>
            </p:nvSpPr>
            <p:spPr>
              <a:xfrm>
                <a:off x="5396382" y="2652293"/>
                <a:ext cx="892628" cy="430887"/>
              </a:xfrm>
              <a:prstGeom prst="rect">
                <a:avLst/>
              </a:prstGeom>
              <a:noFill/>
            </p:spPr>
            <p:txBody>
              <a:bodyPr wrap="square" lIns="0" tIns="0" rIns="0" bIns="0" rtlCol="0">
                <a:spAutoFit/>
              </a:bodyPr>
              <a:lstStyle/>
              <a:p>
                <a:pPr algn="ctr"/>
                <a:r>
                  <a:rPr lang="da-DK" sz="1400" b="1" dirty="0">
                    <a:solidFill>
                      <a:schemeClr val="bg1"/>
                    </a:solidFill>
                  </a:rPr>
                  <a:t>Position / Titel</a:t>
                </a:r>
              </a:p>
            </p:txBody>
          </p:sp>
        </p:grpSp>
      </p:grpSp>
    </p:spTree>
    <p:extLst>
      <p:ext uri="{BB962C8B-B14F-4D97-AF65-F5344CB8AC3E}">
        <p14:creationId xmlns:p14="http://schemas.microsoft.com/office/powerpoint/2010/main" val="233455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61C3CD4-6E37-4450-B05D-1BD44663FB37}"/>
              </a:ext>
            </a:extLst>
          </p:cNvPr>
          <p:cNvSpPr>
            <a:spLocks noGrp="1"/>
          </p:cNvSpPr>
          <p:nvPr>
            <p:ph idx="1"/>
          </p:nvPr>
        </p:nvSpPr>
        <p:spPr/>
        <p:txBody>
          <a:bodyPr/>
          <a:lstStyle/>
          <a:p>
            <a:r>
              <a:rPr lang="da-DK" dirty="0"/>
              <a:t> 	</a:t>
            </a:r>
          </a:p>
        </p:txBody>
      </p:sp>
      <p:sp>
        <p:nvSpPr>
          <p:cNvPr id="4" name="Pladsholder til slidenummer 3">
            <a:extLst>
              <a:ext uri="{FF2B5EF4-FFF2-40B4-BE49-F238E27FC236}">
                <a16:creationId xmlns:a16="http://schemas.microsoft.com/office/drawing/2014/main" id="{25648022-8D24-4E2A-940B-7111D9B5E49B}"/>
              </a:ext>
            </a:extLst>
          </p:cNvPr>
          <p:cNvSpPr>
            <a:spLocks noGrp="1"/>
          </p:cNvSpPr>
          <p:nvPr>
            <p:ph type="sldNum" sz="quarter" idx="12"/>
          </p:nvPr>
        </p:nvSpPr>
        <p:spPr/>
        <p:txBody>
          <a:bodyPr/>
          <a:lstStyle/>
          <a:p>
            <a:fld id="{EE64D5C1-3DB1-4F4C-A7EC-EC33A76DECD8}" type="slidenum">
              <a:rPr lang="en-DK" smtClean="0"/>
              <a:t>3</a:t>
            </a:fld>
            <a:endParaRPr lang="en-DK"/>
          </a:p>
        </p:txBody>
      </p:sp>
      <p:pic>
        <p:nvPicPr>
          <p:cNvPr id="5" name="Onlinemedier 4" title="LEDERMATRIX">
            <a:hlinkClick r:id="" action="ppaction://media"/>
            <a:extLst>
              <a:ext uri="{FF2B5EF4-FFF2-40B4-BE49-F238E27FC236}">
                <a16:creationId xmlns:a16="http://schemas.microsoft.com/office/drawing/2014/main" id="{E1726127-7B8E-40F2-8C09-CEA83F4C1FF5}"/>
              </a:ext>
            </a:extLst>
          </p:cNvPr>
          <p:cNvPicPr>
            <a:picLocks noRot="1" noChangeAspect="1"/>
          </p:cNvPicPr>
          <p:nvPr>
            <a:videoFile r:link="rId1"/>
          </p:nvPr>
        </p:nvPicPr>
        <p:blipFill>
          <a:blip r:embed="rId3"/>
          <a:stretch>
            <a:fillRect/>
          </a:stretch>
        </p:blipFill>
        <p:spPr>
          <a:xfrm>
            <a:off x="972000" y="546750"/>
            <a:ext cx="7200000" cy="4050000"/>
          </a:xfrm>
          <a:prstGeom prst="rect">
            <a:avLst/>
          </a:prstGeom>
        </p:spPr>
      </p:pic>
    </p:spTree>
    <p:extLst>
      <p:ext uri="{BB962C8B-B14F-4D97-AF65-F5344CB8AC3E}">
        <p14:creationId xmlns:p14="http://schemas.microsoft.com/office/powerpoint/2010/main" val="78309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91F6B44-7998-4648-9999-7840AD63D066}"/>
              </a:ext>
            </a:extLst>
          </p:cNvPr>
          <p:cNvSpPr>
            <a:spLocks noGrp="1"/>
          </p:cNvSpPr>
          <p:nvPr>
            <p:ph type="title"/>
          </p:nvPr>
        </p:nvSpPr>
        <p:spPr>
          <a:xfrm>
            <a:off x="755651" y="1330785"/>
            <a:ext cx="7690259" cy="2197099"/>
          </a:xfrm>
        </p:spPr>
        <p:txBody>
          <a:bodyPr/>
          <a:lstStyle/>
          <a:p>
            <a:r>
              <a:rPr lang="da-DK" sz="2400" dirty="0" err="1">
                <a:ea typeface="Calibri" panose="020F0502020204030204" pitchFamily="34" charset="0"/>
                <a:cs typeface="Arial"/>
              </a:rPr>
              <a:t>M</a:t>
            </a:r>
            <a:r>
              <a:rPr lang="da-DK" sz="2400" dirty="0" err="1">
                <a:effectLst/>
                <a:ea typeface="Calibri" panose="020F0502020204030204" pitchFamily="34" charset="0"/>
                <a:cs typeface="Arial"/>
              </a:rPr>
              <a:t>apping</a:t>
            </a:r>
            <a:r>
              <a:rPr lang="da-DK" sz="2400" dirty="0">
                <a:effectLst/>
                <a:ea typeface="Calibri" panose="020F0502020204030204" pitchFamily="34" charset="0"/>
                <a:cs typeface="Arial"/>
              </a:rPr>
              <a:t> refleksion:</a:t>
            </a:r>
            <a:br>
              <a:rPr lang="da-DK" sz="2400" b="0" dirty="0">
                <a:ea typeface="Calibri" panose="020F0502020204030204" pitchFamily="34" charset="0"/>
                <a:cs typeface="Arial"/>
              </a:rPr>
            </a:br>
            <a:r>
              <a:rPr lang="da-DK" sz="2400" b="0" dirty="0">
                <a:ea typeface="Calibri" panose="020F0502020204030204" pitchFamily="34" charset="0"/>
                <a:cs typeface="Arial"/>
              </a:rPr>
              <a:t>Hvilken leder oplever dine forskellige medarbejdere dig som?</a:t>
            </a:r>
            <a:br>
              <a:rPr lang="da-DK" sz="2400" b="0" dirty="0">
                <a:ea typeface="Calibri" panose="020F0502020204030204" pitchFamily="34" charset="0"/>
                <a:cs typeface="Arial"/>
              </a:rPr>
            </a:br>
            <a:r>
              <a:rPr lang="da-DK" sz="2400" b="0" dirty="0">
                <a:ea typeface="Calibri" panose="020F0502020204030204" pitchFamily="34" charset="0"/>
                <a:cs typeface="Arial"/>
              </a:rPr>
              <a:t>Hvor tilfreds er du med dit lederskab, og hvor vil du arbejde på at ændre på noget?</a:t>
            </a:r>
            <a:br>
              <a:rPr lang="da-DK" sz="2400" b="0" dirty="0">
                <a:ea typeface="Calibri" panose="020F0502020204030204" pitchFamily="34" charset="0"/>
                <a:cs typeface="Arial"/>
              </a:rPr>
            </a:br>
            <a:br>
              <a:rPr lang="da-DK" sz="2400" b="0" dirty="0"/>
            </a:br>
            <a:r>
              <a:rPr lang="da-DK" sz="2400" dirty="0"/>
              <a:t>Handlingsstrategier for øget indflydelse</a:t>
            </a:r>
            <a:br>
              <a:rPr lang="da-DK" sz="2400" b="0" dirty="0"/>
            </a:br>
            <a:r>
              <a:rPr lang="da-DK" sz="2400" b="0" dirty="0"/>
              <a:t>Hvilken strategi har du, for at </a:t>
            </a:r>
            <a:r>
              <a:rPr lang="en-DK" sz="2400" b="0" dirty="0" err="1">
                <a:effectLst/>
                <a:ea typeface="Times New Roman" panose="02020603050405020304" pitchFamily="18" charset="0"/>
              </a:rPr>
              <a:t>bevæge</a:t>
            </a:r>
            <a:r>
              <a:rPr lang="en-DK" sz="2400" b="0" dirty="0">
                <a:effectLst/>
                <a:ea typeface="Times New Roman" panose="02020603050405020304" pitchFamily="18" charset="0"/>
              </a:rPr>
              <a:t> </a:t>
            </a:r>
            <a:r>
              <a:rPr lang="en-US" sz="2400" b="0" dirty="0">
                <a:effectLst/>
                <a:ea typeface="Times New Roman" panose="02020603050405020304" pitchFamily="18" charset="0"/>
              </a:rPr>
              <a:t>dig</a:t>
            </a:r>
            <a:r>
              <a:rPr lang="en-DK" sz="2400" b="0" dirty="0">
                <a:effectLst/>
                <a:ea typeface="Times New Roman" panose="02020603050405020304" pitchFamily="18" charset="0"/>
              </a:rPr>
              <a:t> op ad relationsaksen</a:t>
            </a:r>
            <a:r>
              <a:rPr lang="da-DK" sz="2400" b="0" dirty="0">
                <a:effectLst/>
                <a:ea typeface="Times New Roman" panose="02020603050405020304" pitchFamily="18" charset="0"/>
              </a:rPr>
              <a:t>?</a:t>
            </a:r>
            <a:br>
              <a:rPr lang="da-DK" sz="2400" b="0" dirty="0">
                <a:effectLst/>
                <a:ea typeface="Times New Roman" panose="02020603050405020304" pitchFamily="18" charset="0"/>
              </a:rPr>
            </a:br>
            <a:r>
              <a:rPr lang="da-DK" sz="2400" b="0" dirty="0"/>
              <a:t>Hvilken strategi har du, for at </a:t>
            </a:r>
            <a:r>
              <a:rPr lang="en-DK" sz="2400" b="0" dirty="0">
                <a:effectLst/>
                <a:ea typeface="Times New Roman" panose="02020603050405020304" pitchFamily="18" charset="0"/>
              </a:rPr>
              <a:t>bevæge </a:t>
            </a:r>
            <a:r>
              <a:rPr lang="en-US" sz="2400" b="0" dirty="0">
                <a:effectLst/>
                <a:ea typeface="Times New Roman" panose="02020603050405020304" pitchFamily="18" charset="0"/>
              </a:rPr>
              <a:t>dig</a:t>
            </a:r>
            <a:r>
              <a:rPr lang="en-DK" sz="2400" b="0" dirty="0">
                <a:effectLst/>
                <a:ea typeface="Times New Roman" panose="02020603050405020304" pitchFamily="18" charset="0"/>
              </a:rPr>
              <a:t> op ad </a:t>
            </a:r>
            <a:r>
              <a:rPr lang="en-DK" sz="2400" b="0" dirty="0">
                <a:effectLst/>
                <a:ea typeface="Times New Roman" panose="02020603050405020304" pitchFamily="18" charset="0"/>
                <a:cs typeface="Arial"/>
              </a:rPr>
              <a:t>produktivitetsaksen</a:t>
            </a:r>
            <a:r>
              <a:rPr lang="da-DK" sz="2400" b="0" dirty="0"/>
              <a:t>?</a:t>
            </a:r>
          </a:p>
        </p:txBody>
      </p:sp>
      <p:sp>
        <p:nvSpPr>
          <p:cNvPr id="5" name="Pladsholder til slidenummer 4">
            <a:extLst>
              <a:ext uri="{FF2B5EF4-FFF2-40B4-BE49-F238E27FC236}">
                <a16:creationId xmlns:a16="http://schemas.microsoft.com/office/drawing/2014/main" id="{22DB5EC2-1222-4D45-8BE8-EDA91AEB740E}"/>
              </a:ext>
            </a:extLst>
          </p:cNvPr>
          <p:cNvSpPr>
            <a:spLocks noGrp="1"/>
          </p:cNvSpPr>
          <p:nvPr>
            <p:ph type="sldNum" sz="quarter" idx="12"/>
          </p:nvPr>
        </p:nvSpPr>
        <p:spPr/>
        <p:txBody>
          <a:bodyPr/>
          <a:lstStyle/>
          <a:p>
            <a:fld id="{EE64D5C1-3DB1-4F4C-A7EC-EC33A76DECD8}" type="slidenum">
              <a:rPr lang="da-DK" noProof="0" smtClean="0"/>
              <a:t>4</a:t>
            </a:fld>
            <a:endParaRPr lang="da-DK" noProof="0" dirty="0"/>
          </a:p>
        </p:txBody>
      </p:sp>
    </p:spTree>
    <p:extLst>
      <p:ext uri="{BB962C8B-B14F-4D97-AF65-F5344CB8AC3E}">
        <p14:creationId xmlns:p14="http://schemas.microsoft.com/office/powerpoint/2010/main" val="134719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2B6C-4EB3-DA44-B8B3-85F0159E1608}"/>
              </a:ext>
            </a:extLst>
          </p:cNvPr>
          <p:cNvSpPr>
            <a:spLocks noGrp="1"/>
          </p:cNvSpPr>
          <p:nvPr>
            <p:ph type="title"/>
          </p:nvPr>
        </p:nvSpPr>
        <p:spPr/>
        <p:txBody>
          <a:bodyPr/>
          <a:lstStyle/>
          <a:p>
            <a:r>
              <a:rPr lang="da-DK" dirty="0"/>
              <a:t>Tillid på formel</a:t>
            </a:r>
          </a:p>
        </p:txBody>
      </p:sp>
      <p:sp>
        <p:nvSpPr>
          <p:cNvPr id="3" name="Slide Number Placeholder 2">
            <a:extLst>
              <a:ext uri="{FF2B5EF4-FFF2-40B4-BE49-F238E27FC236}">
                <a16:creationId xmlns:a16="http://schemas.microsoft.com/office/drawing/2014/main" id="{67E84BD1-390D-804F-8610-9787C5FB8A07}"/>
              </a:ext>
            </a:extLst>
          </p:cNvPr>
          <p:cNvSpPr>
            <a:spLocks noGrp="1"/>
          </p:cNvSpPr>
          <p:nvPr>
            <p:ph type="sldNum" sz="quarter" idx="12"/>
          </p:nvPr>
        </p:nvSpPr>
        <p:spPr/>
        <p:txBody>
          <a:bodyPr/>
          <a:lstStyle/>
          <a:p>
            <a:fld id="{EE64D5C1-3DB1-4F4C-A7EC-EC33A76DECD8}" type="slidenum">
              <a:rPr lang="da-DK" noProof="0" smtClean="0"/>
              <a:t>5</a:t>
            </a:fld>
            <a:endParaRPr lang="da-DK" noProof="0" dirty="0"/>
          </a:p>
        </p:txBody>
      </p:sp>
      <p:sp>
        <p:nvSpPr>
          <p:cNvPr id="5" name="Pladsholder til indhold 6">
            <a:extLst>
              <a:ext uri="{FF2B5EF4-FFF2-40B4-BE49-F238E27FC236}">
                <a16:creationId xmlns:a16="http://schemas.microsoft.com/office/drawing/2014/main" id="{04D759DB-136C-4C4B-9B3F-AC3EBE57C6E4}"/>
              </a:ext>
            </a:extLst>
          </p:cNvPr>
          <p:cNvSpPr txBox="1">
            <a:spLocks/>
          </p:cNvSpPr>
          <p:nvPr/>
        </p:nvSpPr>
        <p:spPr>
          <a:xfrm>
            <a:off x="6173375" y="1118126"/>
            <a:ext cx="2094973" cy="3271343"/>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2"/>
                </a:solidFill>
                <a:latin typeface="+mn-lt"/>
                <a:ea typeface="+mn-ea"/>
                <a:cs typeface="+mn-cs"/>
              </a:defRPr>
            </a:lvl1pPr>
            <a:lvl2pPr marL="144000" indent="-14400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2pPr>
            <a:lvl3pPr marL="0" indent="0" algn="l" defTabSz="685800" rtl="0" eaLnBrk="1" latinLnBrk="0" hangingPunct="1">
              <a:lnSpc>
                <a:spcPct val="90000"/>
              </a:lnSpc>
              <a:spcBef>
                <a:spcPts val="375"/>
              </a:spcBef>
              <a:buFont typeface="Arial" panose="020B0604020202020204" pitchFamily="34" charset="0"/>
              <a:buNone/>
              <a:defRPr sz="900" kern="1200">
                <a:solidFill>
                  <a:schemeClr val="tx2"/>
                </a:solidFill>
                <a:latin typeface="+mn-lt"/>
                <a:ea typeface="+mn-ea"/>
                <a:cs typeface="+mn-cs"/>
              </a:defRPr>
            </a:lvl3pPr>
            <a:lvl4pPr marL="252000" indent="-108000" algn="l" defTabSz="685800" rtl="0" eaLnBrk="1" latinLnBrk="0" hangingPunct="1">
              <a:lnSpc>
                <a:spcPct val="90000"/>
              </a:lnSpc>
              <a:spcBef>
                <a:spcPts val="375"/>
              </a:spcBef>
              <a:buFont typeface="Arial" panose="020B0604020202020204" pitchFamily="34" charset="0"/>
              <a:buChar char="•"/>
              <a:defRPr sz="900" kern="1200">
                <a:solidFill>
                  <a:schemeClr val="tx2"/>
                </a:solidFill>
                <a:latin typeface="+mn-lt"/>
                <a:ea typeface="+mn-ea"/>
                <a:cs typeface="+mn-cs"/>
              </a:defRPr>
            </a:lvl4pPr>
            <a:lvl5pPr marL="0" indent="0" algn="l" defTabSz="685800" rtl="0" eaLnBrk="1" latinLnBrk="0" hangingPunct="1">
              <a:lnSpc>
                <a:spcPct val="90000"/>
              </a:lnSpc>
              <a:spcBef>
                <a:spcPts val="375"/>
              </a:spcBef>
              <a:buFont typeface="Arial" panose="020B0604020202020204" pitchFamily="34" charset="0"/>
              <a:buNone/>
              <a:defRPr sz="75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tabLst>
                <a:tab pos="266700" algn="l"/>
              </a:tabLst>
            </a:pPr>
            <a:r>
              <a:rPr lang="da-DK" sz="2200" b="1" dirty="0">
                <a:solidFill>
                  <a:schemeClr val="accent1"/>
                </a:solidFill>
              </a:rPr>
              <a:t>Tillid</a:t>
            </a:r>
          </a:p>
          <a:p>
            <a:pPr>
              <a:lnSpc>
                <a:spcPct val="150000"/>
              </a:lnSpc>
              <a:tabLst>
                <a:tab pos="266700" algn="l"/>
              </a:tabLst>
            </a:pPr>
            <a:r>
              <a:rPr lang="da-DK" sz="2000" b="1" dirty="0">
                <a:solidFill>
                  <a:schemeClr val="bg1"/>
                </a:solidFill>
              </a:rPr>
              <a:t>Troværdighed</a:t>
            </a:r>
          </a:p>
          <a:p>
            <a:pPr>
              <a:lnSpc>
                <a:spcPct val="150000"/>
              </a:lnSpc>
              <a:tabLst>
                <a:tab pos="266700" algn="l"/>
              </a:tabLst>
            </a:pPr>
            <a:r>
              <a:rPr lang="da-DK" sz="2000" b="1" dirty="0">
                <a:solidFill>
                  <a:schemeClr val="bg1"/>
                </a:solidFill>
              </a:rPr>
              <a:t>Pålidelighed</a:t>
            </a:r>
          </a:p>
          <a:p>
            <a:pPr>
              <a:lnSpc>
                <a:spcPct val="150000"/>
              </a:lnSpc>
              <a:tabLst>
                <a:tab pos="266700" algn="l"/>
              </a:tabLst>
            </a:pPr>
            <a:r>
              <a:rPr lang="da-DK" sz="2000" b="1" dirty="0">
                <a:solidFill>
                  <a:schemeClr val="bg1"/>
                </a:solidFill>
              </a:rPr>
              <a:t>Nærvær</a:t>
            </a:r>
          </a:p>
          <a:p>
            <a:pPr>
              <a:lnSpc>
                <a:spcPct val="150000"/>
              </a:lnSpc>
              <a:tabLst>
                <a:tab pos="266700" algn="l"/>
              </a:tabLst>
            </a:pPr>
            <a:r>
              <a:rPr lang="da-DK" sz="2000" b="1" dirty="0">
                <a:solidFill>
                  <a:schemeClr val="bg1"/>
                </a:solidFill>
              </a:rPr>
              <a:t>Selvorientering</a:t>
            </a:r>
          </a:p>
        </p:txBody>
      </p:sp>
      <p:grpSp>
        <p:nvGrpSpPr>
          <p:cNvPr id="6" name="Gruppe 2">
            <a:extLst>
              <a:ext uri="{FF2B5EF4-FFF2-40B4-BE49-F238E27FC236}">
                <a16:creationId xmlns:a16="http://schemas.microsoft.com/office/drawing/2014/main" id="{3F4635A0-F53A-C34B-90C6-C3FEABB597ED}"/>
              </a:ext>
            </a:extLst>
          </p:cNvPr>
          <p:cNvGrpSpPr/>
          <p:nvPr/>
        </p:nvGrpSpPr>
        <p:grpSpPr>
          <a:xfrm>
            <a:off x="640193" y="1703171"/>
            <a:ext cx="4696446" cy="1963575"/>
            <a:chOff x="60178" y="1525588"/>
            <a:chExt cx="4696446" cy="1963575"/>
          </a:xfrm>
        </p:grpSpPr>
        <p:grpSp>
          <p:nvGrpSpPr>
            <p:cNvPr id="7" name="Gruppe 15">
              <a:extLst>
                <a:ext uri="{FF2B5EF4-FFF2-40B4-BE49-F238E27FC236}">
                  <a16:creationId xmlns:a16="http://schemas.microsoft.com/office/drawing/2014/main" id="{9E0790D5-5689-0842-A256-B227869CF798}"/>
                </a:ext>
              </a:extLst>
            </p:cNvPr>
            <p:cNvGrpSpPr/>
            <p:nvPr/>
          </p:nvGrpSpPr>
          <p:grpSpPr>
            <a:xfrm>
              <a:off x="60178" y="1525588"/>
              <a:ext cx="4696446" cy="1881624"/>
              <a:chOff x="170829" y="939661"/>
              <a:chExt cx="4696446" cy="1881624"/>
            </a:xfrm>
          </p:grpSpPr>
          <p:cxnSp>
            <p:nvCxnSpPr>
              <p:cNvPr id="9" name="Lige forbindelse 16">
                <a:extLst>
                  <a:ext uri="{FF2B5EF4-FFF2-40B4-BE49-F238E27FC236}">
                    <a16:creationId xmlns:a16="http://schemas.microsoft.com/office/drawing/2014/main" id="{24B93F7F-EC53-3D40-B491-E3E6766A8081}"/>
                  </a:ext>
                </a:extLst>
              </p:cNvPr>
              <p:cNvCxnSpPr/>
              <p:nvPr/>
            </p:nvCxnSpPr>
            <p:spPr>
              <a:xfrm flipH="1">
                <a:off x="1628775" y="1832848"/>
                <a:ext cx="2828925"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0" name="Gruppe 17">
                <a:extLst>
                  <a:ext uri="{FF2B5EF4-FFF2-40B4-BE49-F238E27FC236}">
                    <a16:creationId xmlns:a16="http://schemas.microsoft.com/office/drawing/2014/main" id="{0B68A66B-F15E-2147-9611-A48914E5A023}"/>
                  </a:ext>
                </a:extLst>
              </p:cNvPr>
              <p:cNvGrpSpPr/>
              <p:nvPr/>
            </p:nvGrpSpPr>
            <p:grpSpPr>
              <a:xfrm>
                <a:off x="170829" y="939661"/>
                <a:ext cx="4696446" cy="1881624"/>
                <a:chOff x="33185" y="962025"/>
                <a:chExt cx="4696446" cy="1881624"/>
              </a:xfrm>
            </p:grpSpPr>
            <p:sp>
              <p:nvSpPr>
                <p:cNvPr id="11" name="Tekstfelt 18">
                  <a:extLst>
                    <a:ext uri="{FF2B5EF4-FFF2-40B4-BE49-F238E27FC236}">
                      <a16:creationId xmlns:a16="http://schemas.microsoft.com/office/drawing/2014/main" id="{D649D347-E813-CE46-8290-401FE774415B}"/>
                    </a:ext>
                  </a:extLst>
                </p:cNvPr>
                <p:cNvSpPr txBox="1"/>
                <p:nvPr/>
              </p:nvSpPr>
              <p:spPr>
                <a:xfrm>
                  <a:off x="1609725" y="962025"/>
                  <a:ext cx="3119906" cy="1764586"/>
                </a:xfrm>
                <a:prstGeom prst="rect">
                  <a:avLst/>
                </a:prstGeom>
                <a:noFill/>
              </p:spPr>
              <p:txBody>
                <a:bodyPr wrap="square" lIns="0" tIns="0" rIns="0" bIns="0" rtlCol="0">
                  <a:spAutoFit/>
                </a:bodyPr>
                <a:lstStyle/>
                <a:p>
                  <a:pPr algn="l" defTabSz="144000">
                    <a:lnSpc>
                      <a:spcPct val="90000"/>
                    </a:lnSpc>
                    <a:spcAft>
                      <a:spcPts val="750"/>
                    </a:spcAft>
                  </a:pPr>
                  <a:r>
                    <a:rPr lang="da-DK" sz="6000" b="1" dirty="0">
                      <a:solidFill>
                        <a:schemeClr val="bg1"/>
                      </a:solidFill>
                    </a:rPr>
                    <a:t>T</a:t>
                  </a:r>
                  <a:r>
                    <a:rPr lang="da-DK" sz="6000" dirty="0">
                      <a:solidFill>
                        <a:schemeClr val="bg1"/>
                      </a:solidFill>
                    </a:rPr>
                    <a:t> </a:t>
                  </a:r>
                  <a:r>
                    <a:rPr lang="da-DK" sz="2000" b="1" baseline="50000" dirty="0">
                      <a:solidFill>
                        <a:schemeClr val="bg1"/>
                      </a:solidFill>
                    </a:rPr>
                    <a:t>x</a:t>
                  </a:r>
                  <a:r>
                    <a:rPr lang="da-DK" sz="6000" dirty="0">
                      <a:solidFill>
                        <a:schemeClr val="bg1"/>
                      </a:solidFill>
                    </a:rPr>
                    <a:t> </a:t>
                  </a:r>
                  <a:r>
                    <a:rPr lang="da-DK" sz="6000" b="1" dirty="0">
                      <a:solidFill>
                        <a:schemeClr val="bg1"/>
                      </a:solidFill>
                    </a:rPr>
                    <a:t>P</a:t>
                  </a:r>
                  <a:r>
                    <a:rPr lang="da-DK" sz="6000" dirty="0">
                      <a:solidFill>
                        <a:schemeClr val="bg1"/>
                      </a:solidFill>
                    </a:rPr>
                    <a:t> </a:t>
                  </a:r>
                  <a:r>
                    <a:rPr lang="da-DK" sz="2000" b="1" baseline="50000" dirty="0">
                      <a:solidFill>
                        <a:schemeClr val="bg1"/>
                      </a:solidFill>
                    </a:rPr>
                    <a:t>x</a:t>
                  </a:r>
                  <a:r>
                    <a:rPr lang="da-DK" sz="6000" dirty="0">
                      <a:solidFill>
                        <a:schemeClr val="bg1"/>
                      </a:solidFill>
                    </a:rPr>
                    <a:t> </a:t>
                  </a:r>
                  <a:r>
                    <a:rPr lang="da-DK" sz="6000" b="1" dirty="0">
                      <a:solidFill>
                        <a:schemeClr val="bg1"/>
                      </a:solidFill>
                    </a:rPr>
                    <a:t>N</a:t>
                  </a:r>
                </a:p>
                <a:p>
                  <a:pPr algn="l" defTabSz="144000">
                    <a:lnSpc>
                      <a:spcPct val="90000"/>
                    </a:lnSpc>
                    <a:spcAft>
                      <a:spcPts val="750"/>
                    </a:spcAft>
                  </a:pPr>
                  <a:endParaRPr lang="da-DK" sz="6000" dirty="0">
                    <a:solidFill>
                      <a:schemeClr val="bg1"/>
                    </a:solidFill>
                  </a:endParaRPr>
                </a:p>
              </p:txBody>
            </p:sp>
            <p:sp>
              <p:nvSpPr>
                <p:cNvPr id="12" name="Tekstfelt 19">
                  <a:extLst>
                    <a:ext uri="{FF2B5EF4-FFF2-40B4-BE49-F238E27FC236}">
                      <a16:creationId xmlns:a16="http://schemas.microsoft.com/office/drawing/2014/main" id="{9DF9FE39-3895-5547-A410-0DFE8059FF7A}"/>
                    </a:ext>
                  </a:extLst>
                </p:cNvPr>
                <p:cNvSpPr txBox="1"/>
                <p:nvPr/>
              </p:nvSpPr>
              <p:spPr>
                <a:xfrm>
                  <a:off x="2296602" y="2012652"/>
                  <a:ext cx="1278505" cy="830997"/>
                </a:xfrm>
                <a:prstGeom prst="rect">
                  <a:avLst/>
                </a:prstGeom>
                <a:noFill/>
              </p:spPr>
              <p:txBody>
                <a:bodyPr wrap="square" lIns="0" tIns="0" rIns="0" bIns="0" rtlCol="0">
                  <a:spAutoFit/>
                </a:bodyPr>
                <a:lstStyle/>
                <a:p>
                  <a:pPr algn="ctr" defTabSz="144000">
                    <a:lnSpc>
                      <a:spcPct val="90000"/>
                    </a:lnSpc>
                    <a:spcAft>
                      <a:spcPts val="750"/>
                    </a:spcAft>
                  </a:pPr>
                  <a:r>
                    <a:rPr lang="da-DK" sz="6000" b="1" dirty="0">
                      <a:solidFill>
                        <a:schemeClr val="bg1"/>
                      </a:solidFill>
                    </a:rPr>
                    <a:t>S</a:t>
                  </a:r>
                </a:p>
              </p:txBody>
            </p:sp>
            <p:sp>
              <p:nvSpPr>
                <p:cNvPr id="13" name="Tekstfelt 20">
                  <a:extLst>
                    <a:ext uri="{FF2B5EF4-FFF2-40B4-BE49-F238E27FC236}">
                      <a16:creationId xmlns:a16="http://schemas.microsoft.com/office/drawing/2014/main" id="{C206FA38-7819-BB4D-B451-26365A0C90B3}"/>
                    </a:ext>
                  </a:extLst>
                </p:cNvPr>
                <p:cNvSpPr txBox="1"/>
                <p:nvPr/>
              </p:nvSpPr>
              <p:spPr>
                <a:xfrm>
                  <a:off x="33185" y="1508551"/>
                  <a:ext cx="1278505" cy="830997"/>
                </a:xfrm>
                <a:prstGeom prst="rect">
                  <a:avLst/>
                </a:prstGeom>
                <a:noFill/>
              </p:spPr>
              <p:txBody>
                <a:bodyPr wrap="square" lIns="0" tIns="0" rIns="0" bIns="0" rtlCol="0">
                  <a:spAutoFit/>
                </a:bodyPr>
                <a:lstStyle/>
                <a:p>
                  <a:pPr algn="ctr" defTabSz="144000">
                    <a:lnSpc>
                      <a:spcPct val="90000"/>
                    </a:lnSpc>
                    <a:spcAft>
                      <a:spcPts val="750"/>
                    </a:spcAft>
                  </a:pPr>
                  <a:r>
                    <a:rPr lang="da-DK" sz="6000" b="1" dirty="0">
                      <a:solidFill>
                        <a:schemeClr val="accent1"/>
                      </a:solidFill>
                    </a:rPr>
                    <a:t>T</a:t>
                  </a:r>
                  <a:r>
                    <a:rPr lang="da-DK" sz="6000" b="1" dirty="0">
                      <a:solidFill>
                        <a:schemeClr val="bg1"/>
                      </a:solidFill>
                    </a:rPr>
                    <a:t> </a:t>
                  </a:r>
                  <a:r>
                    <a:rPr lang="da-DK" sz="4000" dirty="0">
                      <a:solidFill>
                        <a:schemeClr val="bg1"/>
                      </a:solidFill>
                    </a:rPr>
                    <a:t>=</a:t>
                  </a:r>
                </a:p>
              </p:txBody>
            </p:sp>
          </p:grpSp>
        </p:grpSp>
        <p:sp>
          <p:nvSpPr>
            <p:cNvPr id="8" name="Tekstfelt 1">
              <a:extLst>
                <a:ext uri="{FF2B5EF4-FFF2-40B4-BE49-F238E27FC236}">
                  <a16:creationId xmlns:a16="http://schemas.microsoft.com/office/drawing/2014/main" id="{D97DE50D-B27B-B241-8876-4F3153BB8E8E}"/>
                </a:ext>
              </a:extLst>
            </p:cNvPr>
            <p:cNvSpPr txBox="1"/>
            <p:nvPr/>
          </p:nvSpPr>
          <p:spPr>
            <a:xfrm>
              <a:off x="296132" y="3406063"/>
              <a:ext cx="2588820" cy="83100"/>
            </a:xfrm>
            <a:prstGeom prst="rect">
              <a:avLst/>
            </a:prstGeom>
            <a:noFill/>
          </p:spPr>
          <p:txBody>
            <a:bodyPr wrap="square" lIns="0" tIns="0" rIns="0" bIns="0" rtlCol="0">
              <a:spAutoFit/>
            </a:bodyPr>
            <a:lstStyle/>
            <a:p>
              <a:pPr algn="l" defTabSz="144000">
                <a:lnSpc>
                  <a:spcPct val="90000"/>
                </a:lnSpc>
                <a:spcAft>
                  <a:spcPts val="750"/>
                </a:spcAft>
              </a:pPr>
              <a:r>
                <a:rPr lang="da-DK" sz="600" dirty="0">
                  <a:solidFill>
                    <a:srgbClr val="618187"/>
                  </a:solidFill>
                </a:rPr>
                <a:t>Kilde: David Master (The Trusted Advisor)</a:t>
              </a:r>
            </a:p>
          </p:txBody>
        </p:sp>
      </p:grpSp>
    </p:spTree>
    <p:extLst>
      <p:ext uri="{BB962C8B-B14F-4D97-AF65-F5344CB8AC3E}">
        <p14:creationId xmlns:p14="http://schemas.microsoft.com/office/powerpoint/2010/main" val="48933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61C3CD4-6E37-4450-B05D-1BD44663FB37}"/>
              </a:ext>
            </a:extLst>
          </p:cNvPr>
          <p:cNvSpPr>
            <a:spLocks noGrp="1"/>
          </p:cNvSpPr>
          <p:nvPr>
            <p:ph idx="1"/>
          </p:nvPr>
        </p:nvSpPr>
        <p:spPr/>
        <p:txBody>
          <a:bodyPr/>
          <a:lstStyle/>
          <a:p>
            <a:r>
              <a:rPr lang="da-DK" dirty="0"/>
              <a:t> 	</a:t>
            </a:r>
          </a:p>
        </p:txBody>
      </p:sp>
      <p:sp>
        <p:nvSpPr>
          <p:cNvPr id="4" name="Pladsholder til slidenummer 3">
            <a:extLst>
              <a:ext uri="{FF2B5EF4-FFF2-40B4-BE49-F238E27FC236}">
                <a16:creationId xmlns:a16="http://schemas.microsoft.com/office/drawing/2014/main" id="{25648022-8D24-4E2A-940B-7111D9B5E49B}"/>
              </a:ext>
            </a:extLst>
          </p:cNvPr>
          <p:cNvSpPr>
            <a:spLocks noGrp="1"/>
          </p:cNvSpPr>
          <p:nvPr>
            <p:ph type="sldNum" sz="quarter" idx="12"/>
          </p:nvPr>
        </p:nvSpPr>
        <p:spPr/>
        <p:txBody>
          <a:bodyPr/>
          <a:lstStyle/>
          <a:p>
            <a:fld id="{EE64D5C1-3DB1-4F4C-A7EC-EC33A76DECD8}" type="slidenum">
              <a:rPr lang="en-DK" smtClean="0"/>
              <a:t>6</a:t>
            </a:fld>
            <a:endParaRPr lang="en-DK"/>
          </a:p>
        </p:txBody>
      </p:sp>
      <p:pic>
        <p:nvPicPr>
          <p:cNvPr id="5" name="Onlinemedier 1" title="TRUST EQUATION">
            <a:hlinkClick r:id="" action="ppaction://media"/>
            <a:extLst>
              <a:ext uri="{FF2B5EF4-FFF2-40B4-BE49-F238E27FC236}">
                <a16:creationId xmlns:a16="http://schemas.microsoft.com/office/drawing/2014/main" id="{BC39F08B-4CC0-4B21-9888-4F15EA3BEFC4}"/>
              </a:ext>
            </a:extLst>
          </p:cNvPr>
          <p:cNvPicPr>
            <a:picLocks noRot="1" noChangeAspect="1"/>
          </p:cNvPicPr>
          <p:nvPr>
            <a:videoFile r:link="rId1"/>
          </p:nvPr>
        </p:nvPicPr>
        <p:blipFill>
          <a:blip r:embed="rId3"/>
          <a:stretch>
            <a:fillRect/>
          </a:stretch>
        </p:blipFill>
        <p:spPr>
          <a:xfrm>
            <a:off x="972000" y="546750"/>
            <a:ext cx="7200000" cy="4050000"/>
          </a:xfrm>
          <a:prstGeom prst="rect">
            <a:avLst/>
          </a:prstGeom>
        </p:spPr>
      </p:pic>
    </p:spTree>
    <p:extLst>
      <p:ext uri="{BB962C8B-B14F-4D97-AF65-F5344CB8AC3E}">
        <p14:creationId xmlns:p14="http://schemas.microsoft.com/office/powerpoint/2010/main" val="21710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91F6B44-7998-4648-9999-7840AD63D066}"/>
              </a:ext>
            </a:extLst>
          </p:cNvPr>
          <p:cNvSpPr>
            <a:spLocks noGrp="1"/>
          </p:cNvSpPr>
          <p:nvPr>
            <p:ph type="title"/>
          </p:nvPr>
        </p:nvSpPr>
        <p:spPr>
          <a:xfrm>
            <a:off x="755651" y="1584004"/>
            <a:ext cx="7219949" cy="2197099"/>
          </a:xfrm>
        </p:spPr>
        <p:txBody>
          <a:bodyPr/>
          <a:lstStyle/>
          <a:p>
            <a:r>
              <a:rPr lang="en-US" sz="2400" dirty="0">
                <a:effectLst/>
                <a:latin typeface="Arial" panose="020B0604020202020204" pitchFamily="34" charset="0"/>
                <a:ea typeface="Calibri" panose="020F0502020204030204" pitchFamily="34" charset="0"/>
              </a:rPr>
              <a:t> </a:t>
            </a:r>
            <a:br>
              <a:rPr lang="en-US" sz="2400" dirty="0">
                <a:latin typeface="Arial" panose="020B0604020202020204" pitchFamily="34" charset="0"/>
                <a:ea typeface="Calibri" panose="020F0502020204030204" pitchFamily="34" charset="0"/>
              </a:rPr>
            </a:br>
            <a:r>
              <a:rPr lang="en-US" sz="2400" dirty="0" err="1">
                <a:latin typeface="Arial" panose="020B0604020202020204" pitchFamily="34" charset="0"/>
                <a:ea typeface="Calibri" panose="020F0502020204030204" pitchFamily="34" charset="0"/>
              </a:rPr>
              <a:t>Analyse</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Refleksion</a:t>
            </a:r>
            <a:br>
              <a:rPr lang="en-US" sz="2400" dirty="0">
                <a:latin typeface="Arial" panose="020B0604020202020204" pitchFamily="34" charset="0"/>
                <a:ea typeface="Calibri" panose="020F0502020204030204" pitchFamily="34" charset="0"/>
              </a:rPr>
            </a:br>
            <a:r>
              <a:rPr lang="en-US" sz="2400" b="0" dirty="0" err="1">
                <a:latin typeface="Arial" panose="020B0604020202020204" pitchFamily="34" charset="0"/>
                <a:ea typeface="Calibri" panose="020F0502020204030204" pitchFamily="34" charset="0"/>
              </a:rPr>
              <a:t>Brug</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formlen</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som</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analyseværktøj</a:t>
            </a:r>
            <a:r>
              <a:rPr lang="en-US" sz="2400" b="0" dirty="0">
                <a:latin typeface="Arial" panose="020B0604020202020204" pitchFamily="34" charset="0"/>
                <a:ea typeface="Calibri" panose="020F0502020204030204" pitchFamily="34" charset="0"/>
              </a:rPr>
              <a:t> og </a:t>
            </a:r>
            <a:r>
              <a:rPr lang="en-US" sz="2400" b="0" dirty="0" err="1">
                <a:latin typeface="Arial" panose="020B0604020202020204" pitchFamily="34" charset="0"/>
                <a:ea typeface="Calibri" panose="020F0502020204030204" pitchFamily="34" charset="0"/>
              </a:rPr>
              <a:t>vurder</a:t>
            </a:r>
            <a:r>
              <a:rPr lang="en-US" sz="2400" b="0" dirty="0">
                <a:latin typeface="Arial" panose="020B0604020202020204" pitchFamily="34" charset="0"/>
                <a:ea typeface="Calibri" panose="020F0502020204030204" pitchFamily="34" charset="0"/>
              </a:rPr>
              <a:t> i </a:t>
            </a:r>
            <a:r>
              <a:rPr lang="en-US" sz="2400" b="0" dirty="0" err="1">
                <a:latin typeface="Arial" panose="020B0604020202020204" pitchFamily="34" charset="0"/>
                <a:ea typeface="Calibri" panose="020F0502020204030204" pitchFamily="34" charset="0"/>
              </a:rPr>
              <a:t>hvilken</a:t>
            </a:r>
            <a:r>
              <a:rPr lang="en-US" sz="2400" b="0" dirty="0">
                <a:latin typeface="Arial" panose="020B0604020202020204" pitchFamily="34" charset="0"/>
                <a:ea typeface="Calibri" panose="020F0502020204030204" pitchFamily="34" charset="0"/>
              </a:rPr>
              <a:t> grad din </a:t>
            </a:r>
            <a:r>
              <a:rPr lang="en-US" sz="2400" b="0" dirty="0" err="1">
                <a:latin typeface="Arial" panose="020B0604020202020204" pitchFamily="34" charset="0"/>
                <a:ea typeface="Calibri" panose="020F0502020204030204" pitchFamily="34" charset="0"/>
              </a:rPr>
              <a:t>adfærd</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opleves</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tillidsvækkende</a:t>
            </a:r>
            <a:r>
              <a:rPr lang="en-US" sz="2400" b="0" dirty="0">
                <a:latin typeface="Arial" panose="020B0604020202020204" pitchFamily="34" charset="0"/>
                <a:ea typeface="Calibri" panose="020F0502020204030204" pitchFamily="34" charset="0"/>
              </a:rPr>
              <a:t> i </a:t>
            </a:r>
            <a:r>
              <a:rPr lang="en-US" sz="2400" b="0" dirty="0" err="1">
                <a:latin typeface="Arial" panose="020B0604020202020204" pitchFamily="34" charset="0"/>
                <a:ea typeface="Calibri" panose="020F0502020204030204" pitchFamily="34" charset="0"/>
              </a:rPr>
              <a:t>dit</a:t>
            </a:r>
            <a:r>
              <a:rPr lang="en-US" sz="2400" b="0" dirty="0">
                <a:latin typeface="Arial" panose="020B0604020202020204" pitchFamily="34" charset="0"/>
                <a:ea typeface="Calibri" panose="020F0502020204030204" pitchFamily="34" charset="0"/>
              </a:rPr>
              <a:t> team</a:t>
            </a:r>
            <a:br>
              <a:rPr lang="en-US" sz="2400" b="0" dirty="0">
                <a:latin typeface="Arial" panose="020B0604020202020204" pitchFamily="34" charset="0"/>
                <a:ea typeface="Calibri" panose="020F0502020204030204" pitchFamily="34" charset="0"/>
              </a:rPr>
            </a:br>
            <a:br>
              <a:rPr lang="en-US" sz="2400" b="0" dirty="0">
                <a:latin typeface="Arial" panose="020B0604020202020204" pitchFamily="34" charset="0"/>
                <a:ea typeface="Calibri" panose="020F0502020204030204" pitchFamily="34" charset="0"/>
              </a:rPr>
            </a:br>
            <a:r>
              <a:rPr lang="en-US" sz="2400" dirty="0" err="1">
                <a:latin typeface="Arial" panose="020B0604020202020204" pitchFamily="34" charset="0"/>
                <a:ea typeface="Calibri" panose="020F0502020204030204" pitchFamily="34" charset="0"/>
              </a:rPr>
              <a:t>Forbedringsfokus</a:t>
            </a:r>
            <a:br>
              <a:rPr lang="en-US" sz="2400" b="0" dirty="0">
                <a:latin typeface="Arial" panose="020B0604020202020204" pitchFamily="34" charset="0"/>
                <a:ea typeface="Calibri" panose="020F0502020204030204" pitchFamily="34" charset="0"/>
              </a:rPr>
            </a:br>
            <a:r>
              <a:rPr lang="en-US" sz="2400" b="0" dirty="0" err="1">
                <a:latin typeface="Arial" panose="020B0604020202020204" pitchFamily="34" charset="0"/>
                <a:ea typeface="Calibri" panose="020F0502020204030204" pitchFamily="34" charset="0"/>
              </a:rPr>
              <a:t>På</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hvilke</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områder</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vil</a:t>
            </a:r>
            <a:r>
              <a:rPr lang="en-US" sz="2400" b="0" dirty="0">
                <a:latin typeface="Arial" panose="020B0604020202020204" pitchFamily="34" charset="0"/>
                <a:ea typeface="Calibri" panose="020F0502020204030204" pitchFamily="34" charset="0"/>
              </a:rPr>
              <a:t> det give </a:t>
            </a:r>
            <a:r>
              <a:rPr lang="en-US" sz="2400" b="0" dirty="0" err="1">
                <a:latin typeface="Arial" panose="020B0604020202020204" pitchFamily="34" charset="0"/>
                <a:ea typeface="Calibri" panose="020F0502020204030204" pitchFamily="34" charset="0"/>
              </a:rPr>
              <a:t>mening</a:t>
            </a:r>
            <a:r>
              <a:rPr lang="en-US" sz="2400" b="0" dirty="0">
                <a:latin typeface="Arial" panose="020B0604020202020204" pitchFamily="34" charset="0"/>
                <a:ea typeface="Calibri" panose="020F0502020204030204" pitchFamily="34" charset="0"/>
              </a:rPr>
              <a:t> for dig, at </a:t>
            </a:r>
            <a:r>
              <a:rPr lang="en-US" sz="2400" b="0" dirty="0" err="1">
                <a:latin typeface="Arial" panose="020B0604020202020204" pitchFamily="34" charset="0"/>
                <a:ea typeface="Calibri" panose="020F0502020204030204" pitchFamily="34" charset="0"/>
              </a:rPr>
              <a:t>forbedre</a:t>
            </a:r>
            <a:r>
              <a:rPr lang="en-US" sz="2400" b="0" dirty="0">
                <a:latin typeface="Arial" panose="020B0604020202020204" pitchFamily="34" charset="0"/>
                <a:ea typeface="Calibri" panose="020F0502020204030204" pitchFamily="34" charset="0"/>
              </a:rPr>
              <a:t> din </a:t>
            </a:r>
            <a:r>
              <a:rPr lang="en-US" sz="2400" b="0" dirty="0" err="1">
                <a:latin typeface="Arial" panose="020B0604020202020204" pitchFamily="34" charset="0"/>
                <a:ea typeface="Calibri" panose="020F0502020204030204" pitchFamily="34" charset="0"/>
              </a:rPr>
              <a:t>adfærd</a:t>
            </a:r>
            <a:r>
              <a:rPr lang="en-US" sz="2400" b="0" dirty="0">
                <a:latin typeface="Arial" panose="020B0604020202020204" pitchFamily="34" charset="0"/>
                <a:ea typeface="Calibri" panose="020F0502020204030204" pitchFamily="34" charset="0"/>
              </a:rPr>
              <a:t> med </a:t>
            </a:r>
            <a:r>
              <a:rPr lang="en-US" sz="2400" b="0" dirty="0" err="1">
                <a:latin typeface="Arial" panose="020B0604020202020204" pitchFamily="34" charset="0"/>
                <a:ea typeface="Calibri" panose="020F0502020204030204" pitchFamily="34" charset="0"/>
              </a:rPr>
              <a:t>henblik</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på</a:t>
            </a:r>
            <a:r>
              <a:rPr lang="en-US" sz="2400" b="0" dirty="0">
                <a:latin typeface="Arial" panose="020B0604020202020204" pitchFamily="34" charset="0"/>
                <a:ea typeface="Calibri" panose="020F0502020204030204" pitchFamily="34" charset="0"/>
              </a:rPr>
              <a:t> at </a:t>
            </a:r>
            <a:r>
              <a:rPr lang="en-US" sz="2400" b="0" dirty="0" err="1">
                <a:latin typeface="Arial" panose="020B0604020202020204" pitchFamily="34" charset="0"/>
                <a:ea typeface="Calibri" panose="020F0502020204030204" pitchFamily="34" charset="0"/>
              </a:rPr>
              <a:t>øge</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graden</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af</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tillid</a:t>
            </a:r>
            <a:r>
              <a:rPr lang="en-US" sz="2400" b="0" dirty="0">
                <a:latin typeface="Arial" panose="020B0604020202020204" pitchFamily="34" charset="0"/>
                <a:ea typeface="Calibri" panose="020F0502020204030204" pitchFamily="34" charset="0"/>
              </a:rPr>
              <a:t>?</a:t>
            </a:r>
            <a:br>
              <a:rPr lang="en-US" sz="2400" b="0" dirty="0">
                <a:latin typeface="Arial" panose="020B0604020202020204" pitchFamily="34" charset="0"/>
                <a:ea typeface="Calibri" panose="020F0502020204030204" pitchFamily="34" charset="0"/>
              </a:rPr>
            </a:br>
            <a:br>
              <a:rPr lang="en-US" sz="2400" b="0" dirty="0">
                <a:latin typeface="Arial" panose="020B0604020202020204" pitchFamily="34" charset="0"/>
                <a:ea typeface="Calibri" panose="020F0502020204030204" pitchFamily="34" charset="0"/>
              </a:rPr>
            </a:br>
            <a:r>
              <a:rPr lang="en-US" sz="2400" dirty="0" err="1">
                <a:latin typeface="Arial" panose="020B0604020202020204" pitchFamily="34" charset="0"/>
                <a:ea typeface="Calibri" panose="020F0502020204030204" pitchFamily="34" charset="0"/>
              </a:rPr>
              <a:t>Handlingsstrategi</a:t>
            </a:r>
            <a:br>
              <a:rPr lang="en-US" sz="2400" b="0" dirty="0">
                <a:latin typeface="Arial" panose="020B0604020202020204" pitchFamily="34" charset="0"/>
                <a:ea typeface="Calibri" panose="020F0502020204030204" pitchFamily="34" charset="0"/>
              </a:rPr>
            </a:br>
            <a:r>
              <a:rPr lang="en-DK" sz="2400" b="0" dirty="0">
                <a:effectLst/>
                <a:latin typeface="Arial" panose="020B0604020202020204" pitchFamily="34" charset="0"/>
                <a:ea typeface="Calibri" panose="020F0502020204030204" pitchFamily="34" charset="0"/>
              </a:rPr>
              <a:t>Hvad </a:t>
            </a:r>
            <a:r>
              <a:rPr lang="en-US" sz="2400" b="0" dirty="0" err="1">
                <a:latin typeface="Arial" panose="020B0604020202020204" pitchFamily="34" charset="0"/>
                <a:ea typeface="Calibri" panose="020F0502020204030204" pitchFamily="34" charset="0"/>
              </a:rPr>
              <a:t>kan</a:t>
            </a:r>
            <a:r>
              <a:rPr lang="en-US" sz="2400" b="0" dirty="0">
                <a:latin typeface="Arial" panose="020B0604020202020204" pitchFamily="34" charset="0"/>
                <a:ea typeface="Calibri" panose="020F0502020204030204" pitchFamily="34" charset="0"/>
              </a:rPr>
              <a:t> du </a:t>
            </a:r>
            <a:r>
              <a:rPr lang="en-US" sz="2400" b="0" dirty="0" err="1">
                <a:latin typeface="Arial" panose="020B0604020202020204" pitchFamily="34" charset="0"/>
                <a:ea typeface="Calibri" panose="020F0502020204030204" pitchFamily="34" charset="0"/>
              </a:rPr>
              <a:t>konkret</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gøre</a:t>
            </a:r>
            <a:r>
              <a:rPr lang="en-US" sz="2400" b="0" dirty="0">
                <a:latin typeface="Arial" panose="020B0604020202020204" pitchFamily="34" charset="0"/>
                <a:ea typeface="Calibri" panose="020F0502020204030204" pitchFamily="34" charset="0"/>
              </a:rPr>
              <a:t> for at </a:t>
            </a:r>
            <a:r>
              <a:rPr lang="en-US" sz="2400" b="0" dirty="0" err="1">
                <a:latin typeface="Arial" panose="020B0604020202020204" pitchFamily="34" charset="0"/>
                <a:ea typeface="Calibri" panose="020F0502020204030204" pitchFamily="34" charset="0"/>
              </a:rPr>
              <a:t>komme</a:t>
            </a:r>
            <a:r>
              <a:rPr lang="en-US" sz="2400" b="0" dirty="0">
                <a:latin typeface="Arial" panose="020B0604020202020204" pitchFamily="34" charset="0"/>
                <a:ea typeface="Calibri" panose="020F0502020204030204" pitchFamily="34" charset="0"/>
              </a:rPr>
              <a:t> </a:t>
            </a:r>
            <a:r>
              <a:rPr lang="en-US" sz="2400" b="0" dirty="0" err="1">
                <a:latin typeface="Arial" panose="020B0604020202020204" pitchFamily="34" charset="0"/>
                <a:ea typeface="Calibri" panose="020F0502020204030204" pitchFamily="34" charset="0"/>
              </a:rPr>
              <a:t>godt</a:t>
            </a:r>
            <a:r>
              <a:rPr lang="en-US" sz="2400" b="0" dirty="0">
                <a:latin typeface="Arial" panose="020B0604020202020204" pitchFamily="34" charset="0"/>
                <a:ea typeface="Calibri" panose="020F0502020204030204" pitchFamily="34" charset="0"/>
              </a:rPr>
              <a:t> i gang?</a:t>
            </a:r>
            <a:br>
              <a:rPr lang="en-US" sz="2400" dirty="0">
                <a:latin typeface="Arial" panose="020B0604020202020204" pitchFamily="34" charset="0"/>
                <a:ea typeface="Calibri" panose="020F0502020204030204" pitchFamily="34" charset="0"/>
              </a:rPr>
            </a:br>
            <a:br>
              <a:rPr lang="en-US" sz="2400" dirty="0">
                <a:latin typeface="Arial" panose="020B0604020202020204" pitchFamily="34" charset="0"/>
                <a:ea typeface="Calibri" panose="020F0502020204030204" pitchFamily="34" charset="0"/>
              </a:rPr>
            </a:br>
            <a:endParaRPr lang="da-DK" sz="2400" dirty="0"/>
          </a:p>
        </p:txBody>
      </p:sp>
      <p:sp>
        <p:nvSpPr>
          <p:cNvPr id="5" name="Pladsholder til slidenummer 4">
            <a:extLst>
              <a:ext uri="{FF2B5EF4-FFF2-40B4-BE49-F238E27FC236}">
                <a16:creationId xmlns:a16="http://schemas.microsoft.com/office/drawing/2014/main" id="{22DB5EC2-1222-4D45-8BE8-EDA91AEB740E}"/>
              </a:ext>
            </a:extLst>
          </p:cNvPr>
          <p:cNvSpPr>
            <a:spLocks noGrp="1"/>
          </p:cNvSpPr>
          <p:nvPr>
            <p:ph type="sldNum" sz="quarter" idx="12"/>
          </p:nvPr>
        </p:nvSpPr>
        <p:spPr/>
        <p:txBody>
          <a:bodyPr/>
          <a:lstStyle/>
          <a:p>
            <a:fld id="{EE64D5C1-3DB1-4F4C-A7EC-EC33A76DECD8}" type="slidenum">
              <a:rPr lang="da-DK" noProof="0" smtClean="0"/>
              <a:t>7</a:t>
            </a:fld>
            <a:endParaRPr lang="da-DK" noProof="0" dirty="0"/>
          </a:p>
        </p:txBody>
      </p:sp>
    </p:spTree>
    <p:extLst>
      <p:ext uri="{BB962C8B-B14F-4D97-AF65-F5344CB8AC3E}">
        <p14:creationId xmlns:p14="http://schemas.microsoft.com/office/powerpoint/2010/main" val="18521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62A5D37-F776-C64A-AD2B-4B1ACD9E16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960" y="205740"/>
            <a:ext cx="5212080" cy="4937760"/>
          </a:xfrm>
          <a:prstGeom prst="rect">
            <a:avLst/>
          </a:prstGeom>
        </p:spPr>
      </p:pic>
      <p:pic>
        <p:nvPicPr>
          <p:cNvPr id="10" name="Graphic 9">
            <a:extLst>
              <a:ext uri="{FF2B5EF4-FFF2-40B4-BE49-F238E27FC236}">
                <a16:creationId xmlns:a16="http://schemas.microsoft.com/office/drawing/2014/main" id="{AD61351A-071E-F64E-AAEF-15C36BA858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5960" y="205740"/>
            <a:ext cx="5212080" cy="4937760"/>
          </a:xfrm>
          <a:prstGeom prst="rect">
            <a:avLst/>
          </a:prstGeom>
        </p:spPr>
      </p:pic>
      <p:pic>
        <p:nvPicPr>
          <p:cNvPr id="8" name="Graphic 7">
            <a:extLst>
              <a:ext uri="{FF2B5EF4-FFF2-40B4-BE49-F238E27FC236}">
                <a16:creationId xmlns:a16="http://schemas.microsoft.com/office/drawing/2014/main" id="{CE7FC257-9903-F145-8B39-F834FF3D7A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65960" y="205740"/>
            <a:ext cx="5212080" cy="4937760"/>
          </a:xfrm>
          <a:prstGeom prst="rect">
            <a:avLst/>
          </a:prstGeom>
        </p:spPr>
      </p:pic>
      <p:sp>
        <p:nvSpPr>
          <p:cNvPr id="3" name="Pladsholder til slidenummer 2">
            <a:extLst>
              <a:ext uri="{FF2B5EF4-FFF2-40B4-BE49-F238E27FC236}">
                <a16:creationId xmlns:a16="http://schemas.microsoft.com/office/drawing/2014/main" id="{9D9ACE91-8AC4-4A37-A8E4-3D8C976D6748}"/>
              </a:ext>
            </a:extLst>
          </p:cNvPr>
          <p:cNvSpPr>
            <a:spLocks noGrp="1"/>
          </p:cNvSpPr>
          <p:nvPr>
            <p:ph type="sldNum" sz="quarter" idx="12"/>
          </p:nvPr>
        </p:nvSpPr>
        <p:spPr/>
        <p:txBody>
          <a:bodyPr/>
          <a:lstStyle/>
          <a:p>
            <a:fld id="{EE64D5C1-3DB1-4F4C-A7EC-EC33A76DECD8}" type="slidenum">
              <a:rPr lang="da-DK" noProof="0" smtClean="0"/>
              <a:t>8</a:t>
            </a:fld>
            <a:endParaRPr lang="da-DK" noProof="0" dirty="0"/>
          </a:p>
        </p:txBody>
      </p:sp>
      <p:sp>
        <p:nvSpPr>
          <p:cNvPr id="2" name="Titel 1">
            <a:extLst>
              <a:ext uri="{FF2B5EF4-FFF2-40B4-BE49-F238E27FC236}">
                <a16:creationId xmlns:a16="http://schemas.microsoft.com/office/drawing/2014/main" id="{56921448-0368-4BAF-B49C-A61E95763A66}"/>
              </a:ext>
            </a:extLst>
          </p:cNvPr>
          <p:cNvSpPr>
            <a:spLocks noGrp="1"/>
          </p:cNvSpPr>
          <p:nvPr>
            <p:ph type="title"/>
          </p:nvPr>
        </p:nvSpPr>
        <p:spPr/>
        <p:txBody>
          <a:bodyPr>
            <a:normAutofit fontScale="90000"/>
          </a:bodyPr>
          <a:lstStyle/>
          <a:p>
            <a:r>
              <a:rPr lang="da-DK" dirty="0"/>
              <a:t>Balanceret målstyring</a:t>
            </a:r>
          </a:p>
        </p:txBody>
      </p:sp>
    </p:spTree>
    <p:extLst>
      <p:ext uri="{BB962C8B-B14F-4D97-AF65-F5344CB8AC3E}">
        <p14:creationId xmlns:p14="http://schemas.microsoft.com/office/powerpoint/2010/main" val="2917714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61C3CD4-6E37-4450-B05D-1BD44663FB37}"/>
              </a:ext>
            </a:extLst>
          </p:cNvPr>
          <p:cNvSpPr>
            <a:spLocks noGrp="1"/>
          </p:cNvSpPr>
          <p:nvPr>
            <p:ph idx="1"/>
          </p:nvPr>
        </p:nvSpPr>
        <p:spPr/>
        <p:txBody>
          <a:bodyPr/>
          <a:lstStyle/>
          <a:p>
            <a:r>
              <a:rPr lang="da-DK" dirty="0"/>
              <a:t> 	</a:t>
            </a:r>
          </a:p>
        </p:txBody>
      </p:sp>
      <p:sp>
        <p:nvSpPr>
          <p:cNvPr id="4" name="Pladsholder til slidenummer 3">
            <a:extLst>
              <a:ext uri="{FF2B5EF4-FFF2-40B4-BE49-F238E27FC236}">
                <a16:creationId xmlns:a16="http://schemas.microsoft.com/office/drawing/2014/main" id="{25648022-8D24-4E2A-940B-7111D9B5E49B}"/>
              </a:ext>
            </a:extLst>
          </p:cNvPr>
          <p:cNvSpPr>
            <a:spLocks noGrp="1"/>
          </p:cNvSpPr>
          <p:nvPr>
            <p:ph type="sldNum" sz="quarter" idx="12"/>
          </p:nvPr>
        </p:nvSpPr>
        <p:spPr/>
        <p:txBody>
          <a:bodyPr/>
          <a:lstStyle/>
          <a:p>
            <a:fld id="{EE64D5C1-3DB1-4F4C-A7EC-EC33A76DECD8}" type="slidenum">
              <a:rPr lang="en-DK" smtClean="0"/>
              <a:t>9</a:t>
            </a:fld>
            <a:endParaRPr lang="en-DK"/>
          </a:p>
        </p:txBody>
      </p:sp>
      <p:pic>
        <p:nvPicPr>
          <p:cNvPr id="7" name="Onlinemedier 6">
            <a:hlinkClick r:id="" action="ppaction://media"/>
            <a:extLst>
              <a:ext uri="{FF2B5EF4-FFF2-40B4-BE49-F238E27FC236}">
                <a16:creationId xmlns:a16="http://schemas.microsoft.com/office/drawing/2014/main" id="{49F3A2BD-B14D-40DA-9DC9-5E393073146D}"/>
              </a:ext>
            </a:extLst>
          </p:cNvPr>
          <p:cNvPicPr>
            <a:picLocks noRot="1" noChangeAspect="1"/>
          </p:cNvPicPr>
          <p:nvPr>
            <a:videoFile r:link="rId1"/>
          </p:nvPr>
        </p:nvPicPr>
        <p:blipFill>
          <a:blip r:embed="rId3"/>
          <a:stretch>
            <a:fillRect/>
          </a:stretch>
        </p:blipFill>
        <p:spPr>
          <a:xfrm>
            <a:off x="972000" y="546750"/>
            <a:ext cx="7200000" cy="4050000"/>
          </a:xfrm>
          <a:prstGeom prst="rect">
            <a:avLst/>
          </a:prstGeom>
        </p:spPr>
      </p:pic>
    </p:spTree>
    <p:extLst>
      <p:ext uri="{BB962C8B-B14F-4D97-AF65-F5344CB8AC3E}">
        <p14:creationId xmlns:p14="http://schemas.microsoft.com/office/powerpoint/2010/main" val="119477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Intenz Colors Master 4dec2020">
      <a:dk1>
        <a:srgbClr val="494949"/>
      </a:dk1>
      <a:lt1>
        <a:srgbClr val="FFFFFF"/>
      </a:lt1>
      <a:dk2>
        <a:srgbClr val="0B3841"/>
      </a:dk2>
      <a:lt2>
        <a:srgbClr val="EEF2F3"/>
      </a:lt2>
      <a:accent1>
        <a:srgbClr val="00B3CC"/>
      </a:accent1>
      <a:accent2>
        <a:srgbClr val="C7451D"/>
      </a:accent2>
      <a:accent3>
        <a:srgbClr val="857466"/>
      </a:accent3>
      <a:accent4>
        <a:srgbClr val="B3A698"/>
      </a:accent4>
      <a:accent5>
        <a:srgbClr val="115462"/>
      </a:accent5>
      <a:accent6>
        <a:srgbClr val="969696"/>
      </a:accent6>
      <a:hlink>
        <a:srgbClr val="00B3CD"/>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5715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defTabSz="144000">
          <a:lnSpc>
            <a:spcPct val="90000"/>
          </a:lnSpc>
          <a:spcAft>
            <a:spcPts val="750"/>
          </a:spcAft>
          <a:defRPr sz="900" dirty="0" smtClean="0">
            <a:solidFill>
              <a:schemeClr val="tx2"/>
            </a:solidFill>
          </a:defRPr>
        </a:defPPr>
      </a:lstStyle>
    </a:txDef>
  </a:objectDefaults>
  <a:extraClrSchemeLst/>
  <a:extLst>
    <a:ext uri="{05A4C25C-085E-4340-85A3-A5531E510DB2}">
      <thm15:themeFamily xmlns:thm15="http://schemas.microsoft.com/office/thememl/2012/main" name="PPT__MASTER5__DK____K06__18dec" id="{99B2AFB0-D4FB-A14F-BC39-1518866EFB1C}" vid="{CEBB254E-B2E8-DA42-83AF-23101A9BFB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C45220AD3D68147971D74708185AE7E" ma:contentTypeVersion="7" ma:contentTypeDescription="Opret et nyt dokument." ma:contentTypeScope="" ma:versionID="da66e98981fb82042fe6dcb4538789d7">
  <xsd:schema xmlns:xsd="http://www.w3.org/2001/XMLSchema" xmlns:xs="http://www.w3.org/2001/XMLSchema" xmlns:p="http://schemas.microsoft.com/office/2006/metadata/properties" xmlns:ns2="edfc0c13-268b-4f0e-8225-3fa4711f1443" targetNamespace="http://schemas.microsoft.com/office/2006/metadata/properties" ma:root="true" ma:fieldsID="23d34cd9161ef5e1c536e03fb24d7430" ns2:_="">
    <xsd:import namespace="edfc0c13-268b-4f0e-8225-3fa4711f14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fc0c13-268b-4f0e-8225-3fa4711f14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990EFD-B20D-47A8-9DB2-AC161986F91F}">
  <ds:schemaRefs>
    <ds:schemaRef ds:uri="http://schemas.microsoft.com/office/2006/documentManagement/types"/>
    <ds:schemaRef ds:uri="edfc0c13-268b-4f0e-8225-3fa4711f1443"/>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72C90FB-F7B8-431C-AD2A-2D16BC9BF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fc0c13-268b-4f0e-8225-3fa4711f1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2A5366-A68B-4A99-B137-44DC1BFD03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1462</TotalTime>
  <Words>347</Words>
  <Application>Microsoft Office PowerPoint</Application>
  <PresentationFormat>Skærmshow (16:9)</PresentationFormat>
  <Paragraphs>40</Paragraphs>
  <Slides>13</Slides>
  <Notes>0</Notes>
  <HiddenSlides>0</HiddenSlides>
  <MMClips>4</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Arial</vt:lpstr>
      <vt:lpstr>Arial</vt:lpstr>
      <vt:lpstr>Calibri</vt:lpstr>
      <vt:lpstr>Office Theme</vt:lpstr>
      <vt:lpstr>Ledelse i ”New Normal” – hvordan lede på distancen?</vt:lpstr>
      <vt:lpstr>Ledermatrix</vt:lpstr>
      <vt:lpstr>PowerPoint-præsentation</vt:lpstr>
      <vt:lpstr>Mapping refleksion: Hvilken leder oplever dine forskellige medarbejdere dig som? Hvor tilfreds er du med dit lederskab, og hvor vil du arbejde på at ændre på noget?  Handlingsstrategier for øget indflydelse Hvilken strategi har du, for at bevæge dig op ad relationsaksen? Hvilken strategi har du, for at bevæge dig op ad produktivitetsaksen?</vt:lpstr>
      <vt:lpstr>Tillid på formel</vt:lpstr>
      <vt:lpstr>PowerPoint-præsentation</vt:lpstr>
      <vt:lpstr>  Analyse Refleksion Brug formlen som analyseværktøj og vurder i hvilken grad din adfærd opleves tillidsvækkende i dit team  Forbedringsfokus På hvilke områder vil det give mening for dig, at forbedre din adfærd med henblik på at øge graden af tillid?  Handlingsstrategi Hvad kan du konkret gøre for at komme godt i gang?  </vt:lpstr>
      <vt:lpstr>Balanceret målstyring</vt:lpstr>
      <vt:lpstr>PowerPoint-præsentation</vt:lpstr>
      <vt:lpstr>Kontekst refleksion I hvilke ledelsessituationer oplever du at det kunne give mening for dig at bringe ‘Balanceret målstyring’ i spil.  Relevans refleksion Hvad oplever du er interessant ved værktøjet?  Anvendelses refleksion Hvordan kunne du konkret bringe værktøjet i spil?</vt:lpstr>
      <vt:lpstr>3 strategiske elementer</vt:lpstr>
      <vt:lpstr>PowerPoint-præsentation</vt:lpstr>
      <vt:lpstr> Kontekst refleksion I hvilke situationer oplever du at det er udfordrende, at få dit team til at opnå en god sammenhængsforståelse?  Anvendelses refleksion Hvordan ser du at værktøjet kan hjælpe dig med at skabe struktur i din historiefortælling?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Intenz  træning</dc:title>
  <dc:creator>Rasmus Kej Åradsson - Intenz P/S</dc:creator>
  <cp:lastModifiedBy>Severin Bertel Kristensen</cp:lastModifiedBy>
  <cp:revision>33</cp:revision>
  <dcterms:created xsi:type="dcterms:W3CDTF">2021-01-11T06:27:16Z</dcterms:created>
  <dcterms:modified xsi:type="dcterms:W3CDTF">2021-04-19T20:28:50Z</dcterms:modified>
</cp:coreProperties>
</file>